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244" y="1600201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15400" cy="22860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67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Windows 10</cp:lastModifiedBy>
  <cp:revision>17</cp:revision>
  <dcterms:created xsi:type="dcterms:W3CDTF">2020-08-19T06:33:35Z</dcterms:created>
  <dcterms:modified xsi:type="dcterms:W3CDTF">2025-05-08T03:03:07Z</dcterms:modified>
</cp:coreProperties>
</file>