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5EFC71"/>
    <a:srgbClr val="83FD92"/>
    <a:srgbClr val="FFCC00"/>
    <a:srgbClr val="7EEFF2"/>
    <a:srgbClr val="0FF53B"/>
    <a:srgbClr val="FF9933"/>
    <a:srgbClr val="FB1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081-94FB-4F13-86FC-EDFBF37FD4C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D513-C956-48B8-8BFD-7DB04CB6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D513-C956-48B8-8BFD-7DB04CB61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EDE3-16E7-43F1-9DE9-FD0B3C15592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905000" y="2656479"/>
            <a:ext cx="5553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</a:rPr>
              <a:t>TOÁN LỚP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226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/>
              <a:t>	Tính :</a:t>
            </a:r>
          </a:p>
          <a:p>
            <a:r>
              <a:rPr lang="en-US" sz="4000" b="1"/>
              <a:t>5 + 2       4 + 2         7 + 2 - 6</a:t>
            </a:r>
          </a:p>
          <a:p>
            <a:r>
              <a:rPr lang="en-US" sz="4000" b="1"/>
              <a:t>6 + 3        9 – 7        4 – 2 + 3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304257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38: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 10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1061" y="3168341"/>
            <a:ext cx="1393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56498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Xếp que tính.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903" y="855560"/>
            <a:ext cx="84822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lphaLcPeriod"/>
            </a:pPr>
            <a:r>
              <a:rPr lang="en-US" sz="2400" b="1">
                <a:solidFill>
                  <a:schemeClr val="tx1"/>
                </a:solidFill>
              </a:rPr>
              <a:t>Em hãy xếp que tính thành các số 0, 1, 2, 3, 4, 5, 6, 7, 8, 9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theo hình dưới đây: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5246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5246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911999" y="28041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01559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01559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>
            <a:off x="911999" y="16916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17415" y="1944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76715" y="2234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89962" y="252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3676715" y="28135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66275" y="19905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415" y="2478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676715" y="17010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6200000">
            <a:off x="960526" y="389261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957719" y="444887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47279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47279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6200000">
            <a:off x="957719" y="333635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14487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3686339" y="387684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0800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2294556" y="38911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89961" y="36080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76714" y="443096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966274" y="41414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3676714" y="331844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10088" y="36080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10088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5196841" y="443096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6200000" flipH="1">
            <a:off x="5199648" y="38787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86401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5196841" y="331844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281187" y="513855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2281188" y="625107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223606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223606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934046" y="51385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990814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67127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567127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2270883" y="56933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90813" y="59600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442499" y="53435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022432" y="53435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3729252" y="616649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6200000" flipH="1">
            <a:off x="3732059" y="561424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18811" y="58973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 rot="16200000">
            <a:off x="3729252" y="505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044764" y="3562282"/>
            <a:ext cx="3079840" cy="3295717"/>
            <a:chOff x="6044764" y="3562282"/>
            <a:chExt cx="3079840" cy="329571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764" y="3562282"/>
              <a:ext cx="3079840" cy="3295717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477000" y="4550409"/>
              <a:ext cx="457200" cy="12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1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Xếp que tính.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503" y="838200"/>
            <a:ext cx="87870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b. Với 5 que tính, em xếp được những số nào trong những số trên?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04633" y="32305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17880" y="35201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04633" y="380967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94193" y="29867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3604633" y="26971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1419038" y="320769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1416231" y="37639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05791" y="29409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05791" y="34743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1416231" y="26514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5741178" y="325572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44800" y="29868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5731553" y="38098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21113" y="35202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5731553" y="26973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62282"/>
            <a:ext cx="2952404" cy="32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7849072" cy="1295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Bạn Mai xếp que tính thành phép tính nhưng bị sai. Em hãy chuyển chỗ 1 que tính để có phép tính đúng (vẫn giữ nguyên dấu + hoặc dấu -).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6400800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6999" y="4495800"/>
            <a:ext cx="6196149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57288" y="25895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7288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1844041" y="341253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 flipH="1">
            <a:off x="1846848" y="286028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1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1844041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4018548" y="284378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015741" y="34000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05301" y="25770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05301" y="31104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4015741" y="228752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6200000">
            <a:off x="6416040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6416041" y="341253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25667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01980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1980" y="31229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6405736" y="28548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25666" y="31215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46372" y="524469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9994" y="4975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6200000">
            <a:off x="3636747" y="57988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926307" y="5509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36747" y="46862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8102066" y="52218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805688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8092441" y="57759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382001" y="54864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8092441" y="46634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22161" y="49529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02094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6008914" y="577595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 flipH="1">
            <a:off x="6011721" y="522370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301403" y="54839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6008914" y="46634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5225996" y="27282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225996" y="31001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7064003" y="5088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6200000">
            <a:off x="7064003" y="546027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6200000">
            <a:off x="4815841" y="52172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2910840" y="28895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910839" y="29123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722161" y="549002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8600" y="1905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336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6831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0576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3445" y="2032978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2" name="Cloud Callout 21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6858000" y="5334000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+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029943" y="5109763"/>
            <a:ext cx="4584757" cy="1117722"/>
            <a:chOff x="8286210" y="4850691"/>
            <a:chExt cx="4584757" cy="1117722"/>
          </a:xfrm>
        </p:grpSpPr>
        <p:sp>
          <p:nvSpPr>
            <p:cNvPr id="32" name="Oval 31"/>
            <p:cNvSpPr/>
            <p:nvPr/>
          </p:nvSpPr>
          <p:spPr>
            <a:xfrm>
              <a:off x="11808722" y="4850691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8286210" y="4896919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0058400" y="4906168"/>
              <a:ext cx="1062245" cy="1062245"/>
            </a:xfrm>
            <a:prstGeom prst="ellipse">
              <a:avLst/>
            </a:prstGeom>
            <a:solidFill>
              <a:srgbClr val="0FF5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93336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+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77600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7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604 -0.34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7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604 -0.34213 L 0.47604 0.1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11111E-6 L 0.29427 0.530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2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1111 L 0.17535 0.0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97438" y="2151709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1" name="Cloud Callout 20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6994565" y="626667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+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8922" y="502509"/>
            <a:ext cx="4748545" cy="1079312"/>
            <a:chOff x="9348455" y="609600"/>
            <a:chExt cx="4748545" cy="1079312"/>
          </a:xfrm>
        </p:grpSpPr>
        <p:sp>
          <p:nvSpPr>
            <p:cNvPr id="30" name="Oval 29"/>
            <p:cNvSpPr/>
            <p:nvPr/>
          </p:nvSpPr>
          <p:spPr>
            <a:xfrm>
              <a:off x="9348455" y="626667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1201399" y="626667"/>
              <a:ext cx="1062245" cy="1062245"/>
            </a:xfrm>
            <a:prstGeom prst="ellipse">
              <a:avLst/>
            </a:prstGeom>
            <a:solidFill>
              <a:srgbClr val="7EE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0" y="683655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20600" y="742290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=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3034755" y="609600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5938 0.157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938 0.15787 L 0.45104 -0.475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0.28594 -0.652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0602 L 0.175 -0.005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 CÁC EM!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187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10</cp:lastModifiedBy>
  <cp:revision>12</cp:revision>
  <dcterms:created xsi:type="dcterms:W3CDTF">2020-08-23T13:52:24Z</dcterms:created>
  <dcterms:modified xsi:type="dcterms:W3CDTF">2025-05-08T00:43:37Z</dcterms:modified>
</cp:coreProperties>
</file>