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7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2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6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7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4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4299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846746" y="3443992"/>
            <a:ext cx="408082" cy="442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06933" y="3949726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83</Words>
  <Application>Microsoft Office PowerPoint</Application>
  <PresentationFormat>Widescreen</PresentationFormat>
  <Paragraphs>39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Windows 10</cp:lastModifiedBy>
  <cp:revision>33</cp:revision>
  <dcterms:created xsi:type="dcterms:W3CDTF">2020-08-16T13:47:57Z</dcterms:created>
  <dcterms:modified xsi:type="dcterms:W3CDTF">2025-05-15T06:21:15Z</dcterms:modified>
</cp:coreProperties>
</file>