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1" r:id="rId2"/>
    <p:sldId id="298" r:id="rId3"/>
    <p:sldId id="284" r:id="rId4"/>
    <p:sldId id="301" r:id="rId5"/>
    <p:sldId id="315" r:id="rId6"/>
    <p:sldId id="328" r:id="rId7"/>
    <p:sldId id="310" r:id="rId8"/>
    <p:sldId id="306" r:id="rId9"/>
    <p:sldId id="311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15/5/2025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15/5/2025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5">
            <a:extLst>
              <a:ext uri="{FF2B5EF4-FFF2-40B4-BE49-F238E27FC236}">
                <a16:creationId xmlns:a16="http://schemas.microsoft.com/office/drawing/2014/main" id="{CDE30731-4124-4B39-A91C-2BB8FBCE9C88}"/>
              </a:ext>
            </a:extLst>
          </p:cNvPr>
          <p:cNvGrpSpPr/>
          <p:nvPr/>
        </p:nvGrpSpPr>
        <p:grpSpPr>
          <a:xfrm>
            <a:off x="4338782" y="3073400"/>
            <a:ext cx="3514436" cy="1743772"/>
            <a:chOff x="3764973" y="2644047"/>
            <a:chExt cx="2978727" cy="3277030"/>
          </a:xfrm>
        </p:grpSpPr>
        <p:sp>
          <p:nvSpPr>
            <p:cNvPr id="3" name="椭圆 6">
              <a:extLst>
                <a:ext uri="{FF2B5EF4-FFF2-40B4-BE49-F238E27FC236}">
                  <a16:creationId xmlns:a16="http://schemas.microsoft.com/office/drawing/2014/main" id="{C2D3A582-992F-E496-7B7F-7BF9CB2A70B8}"/>
                </a:ext>
              </a:extLst>
            </p:cNvPr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F131232-39B3-67B3-1BFD-FDE85E2267D7}"/>
                </a:ext>
              </a:extLst>
            </p:cNvPr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94456" y="1281288"/>
            <a:ext cx="12097544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757238" y="2371724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44" y="3571875"/>
            <a:ext cx="58201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có 67 bạn cùng tham gia buổi cắm trại.</a:t>
            </a:r>
            <a:endParaRPr lang="en-SG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663" y="2471739"/>
            <a:ext cx="1450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8" y="2517905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8942" y="2517905"/>
            <a:ext cx="14075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35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6763" y="2517905"/>
            <a:ext cx="1228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67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5661" y="2508940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304800" y="0"/>
            <a:ext cx="1876697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299066"/>
            <a:ext cx="42086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</a:rPr>
              <a:t>1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</a:rPr>
              <a:t>7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788" y="2171701"/>
            <a:ext cx="4286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171701"/>
            <a:ext cx="600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2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236" y="2171700"/>
            <a:ext cx="5715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7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671890"/>
            <a:ext cx="3922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7113" y="3657602"/>
            <a:ext cx="457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4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249061" y="1062319"/>
            <a:ext cx="11476774" cy="568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4066" b="70306"/>
          <a:stretch/>
        </p:blipFill>
        <p:spPr>
          <a:xfrm>
            <a:off x="304468" y="26894"/>
            <a:ext cx="3554838" cy="10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2.   a,</a:t>
            </a:r>
            <a:r>
              <a:rPr lang="en-US" sz="4000"/>
              <a:t>Kết quả phép tính trong mỗi ngôi sao.</a:t>
            </a:r>
            <a:endParaRPr lang="en-SG" sz="400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094559" y="5407373"/>
            <a:ext cx="2097441" cy="145062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3836634" y="5376453"/>
            <a:ext cx="2097441" cy="14815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166832" y="4883803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8984466" y="1465729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833177" y="1026030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821095" y="5607424"/>
            <a:ext cx="1934546" cy="141431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26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40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8777" y="1658092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3279" y="5458705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1809" y="6115050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3.33333E-6 L -0.29117 0.6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5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9822" b="20384"/>
          <a:stretch/>
        </p:blipFill>
        <p:spPr>
          <a:xfrm>
            <a:off x="171450" y="766482"/>
            <a:ext cx="11836774" cy="6078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6838" b="20384"/>
          <a:stretch/>
        </p:blipFill>
        <p:spPr>
          <a:xfrm>
            <a:off x="171450" y="3802170"/>
            <a:ext cx="12206288" cy="30432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0007" y="773221"/>
            <a:ext cx="3879056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47 - 7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414497" y="827010"/>
            <a:ext cx="3976688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+ 5</a:t>
            </a:r>
            <a:endParaRPr lang="en-SG" sz="4000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89772" y="758933"/>
            <a:ext cx="4414838" cy="30432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</a:t>
            </a:r>
            <a:endParaRPr lang="en-SG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200025"/>
            <a:ext cx="11640256" cy="1081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6212" r="8462" b="49791"/>
          <a:stretch/>
        </p:blipFill>
        <p:spPr>
          <a:xfrm>
            <a:off x="-93309" y="1282347"/>
            <a:ext cx="12271022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257175" y="1"/>
            <a:ext cx="11801476" cy="127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38" y="2886075"/>
            <a:ext cx="96583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Còn 23 cây hoa hồng chưa nở hoa.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607219" y="1271589"/>
            <a:ext cx="1110138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-1" y="3729038"/>
            <a:ext cx="12192001" cy="312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6" y="1443038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425" y="1443038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1443038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338" y="1443038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025" y="1447520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237067" y="1281288"/>
            <a:ext cx="11683999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114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Windows 10</cp:lastModifiedBy>
  <cp:revision>109</cp:revision>
  <dcterms:created xsi:type="dcterms:W3CDTF">2020-08-15T03:21:16Z</dcterms:created>
  <dcterms:modified xsi:type="dcterms:W3CDTF">2025-05-15T06:04:22Z</dcterms:modified>
</cp:coreProperties>
</file>