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8"/>
  </p:notesMasterIdLst>
  <p:sldIdLst>
    <p:sldId id="256" r:id="rId5"/>
    <p:sldId id="258" r:id="rId6"/>
    <p:sldId id="275" r:id="rId7"/>
    <p:sldId id="266" r:id="rId8"/>
    <p:sldId id="276" r:id="rId9"/>
    <p:sldId id="299" r:id="rId10"/>
    <p:sldId id="313" r:id="rId11"/>
    <p:sldId id="301" r:id="rId12"/>
    <p:sldId id="314" r:id="rId13"/>
    <p:sldId id="303" r:id="rId14"/>
    <p:sldId id="304" r:id="rId15"/>
    <p:sldId id="292" r:id="rId16"/>
    <p:sldId id="315" r:id="rId17"/>
  </p:sldIdLst>
  <p:sldSz cx="9144000" cy="5143500" type="screen16x9"/>
  <p:notesSz cx="6858000" cy="9144000"/>
  <p:embeddedFontLst>
    <p:embeddedFont>
      <p:font typeface="DFPOP1-W9" panose="020B0604020202020204" charset="-128"/>
      <p:regular r:id="rId19"/>
    </p:embeddedFont>
    <p:embeddedFont>
      <p:font typeface="Arial-Rounded" panose="020B0604020202020204" charset="0"/>
      <p:regular r:id="rId20"/>
    </p:embeddedFont>
    <p:embeddedFont>
      <p:font typeface="Arial-SGK-TV" panose="020B0604020202020204" charset="0"/>
      <p:regular r:id="rId21"/>
      <p:bold r:id="rId22"/>
      <p:italic r:id="rId23"/>
    </p:embeddedFont>
  </p:embeddedFontLst>
  <p:custDataLst>
    <p:tags r:id="rId24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89293C27-06D2-442F-A694-0966E65ACEDD}">
          <p14:sldIdLst>
            <p14:sldId id="256"/>
          </p14:sldIdLst>
        </p14:section>
        <p14:section name="Tiết 1" id="{694160BE-F2C5-4F1F-9227-A8A060926D5B}">
          <p14:sldIdLst>
            <p14:sldId id="258"/>
            <p14:sldId id="275"/>
            <p14:sldId id="266"/>
            <p14:sldId id="276"/>
            <p14:sldId id="299"/>
            <p14:sldId id="313"/>
            <p14:sldId id="301"/>
            <p14:sldId id="314"/>
            <p14:sldId id="303"/>
            <p14:sldId id="304"/>
            <p14:sldId id="292"/>
            <p14:sldId id="31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2A19"/>
    <a:srgbClr val="FFFFCC"/>
    <a:srgbClr val="CCFFFF"/>
    <a:srgbClr val="FF0000"/>
    <a:srgbClr val="FF00FF"/>
    <a:srgbClr val="006600"/>
    <a:srgbClr val="003300"/>
    <a:srgbClr val="4CA420"/>
    <a:srgbClr val="F14420"/>
    <a:srgbClr val="679C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ADC2EE-9B3C-458B-A42D-C4ACB5BF02CE}" v="893" dt="2020-08-13T12:42:42.9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14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2.fntdata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5.fntdata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1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4.fntdata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m Thi Minh Phuong" userId="59a886c1-9eb9-4e41-a264-fe10a6ee0c2c" providerId="ADAL" clId="{70ADC2EE-9B3C-458B-A42D-C4ACB5BF02CE}"/>
    <pc:docChg chg="undo custSel addSld delSld modSld sldOrd modSection">
      <pc:chgData name="Pham Thi Minh Phuong" userId="59a886c1-9eb9-4e41-a264-fe10a6ee0c2c" providerId="ADAL" clId="{70ADC2EE-9B3C-458B-A42D-C4ACB5BF02CE}" dt="2020-08-13T12:43:09.445" v="1275" actId="47"/>
      <pc:docMkLst>
        <pc:docMk/>
      </pc:docMkLst>
      <pc:sldChg chg="del">
        <pc:chgData name="Pham Thi Minh Phuong" userId="59a886c1-9eb9-4e41-a264-fe10a6ee0c2c" providerId="ADAL" clId="{70ADC2EE-9B3C-458B-A42D-C4ACB5BF02CE}" dt="2020-08-13T12:43:09.445" v="1275" actId="47"/>
        <pc:sldMkLst>
          <pc:docMk/>
          <pc:sldMk cId="0" sldId="265"/>
        </pc:sldMkLst>
      </pc:sldChg>
      <pc:sldChg chg="ord">
        <pc:chgData name="Pham Thi Minh Phuong" userId="59a886c1-9eb9-4e41-a264-fe10a6ee0c2c" providerId="ADAL" clId="{70ADC2EE-9B3C-458B-A42D-C4ACB5BF02CE}" dt="2020-08-13T12:22:30.495" v="697"/>
        <pc:sldMkLst>
          <pc:docMk/>
          <pc:sldMk cId="2825134617" sldId="270"/>
        </pc:sldMkLst>
      </pc:sldChg>
      <pc:sldChg chg="addSp delSp modSp add mod delAnim modAnim">
        <pc:chgData name="Pham Thi Minh Phuong" userId="59a886c1-9eb9-4e41-a264-fe10a6ee0c2c" providerId="ADAL" clId="{70ADC2EE-9B3C-458B-A42D-C4ACB5BF02CE}" dt="2020-08-13T12:02:50.467" v="47"/>
        <pc:sldMkLst>
          <pc:docMk/>
          <pc:sldMk cId="2645575311" sldId="280"/>
        </pc:sldMkLst>
        <pc:spChg chg="mod">
          <ac:chgData name="Pham Thi Minh Phuong" userId="59a886c1-9eb9-4e41-a264-fe10a6ee0c2c" providerId="ADAL" clId="{70ADC2EE-9B3C-458B-A42D-C4ACB5BF02CE}" dt="2020-08-13T11:43:31.795" v="30" actId="1076"/>
          <ac:spMkLst>
            <pc:docMk/>
            <pc:sldMk cId="2645575311" sldId="280"/>
            <ac:spMk id="4" creationId="{DAECB3AA-DE44-4B2E-8E42-EC1E254E3EC5}"/>
          </ac:spMkLst>
        </pc:spChg>
        <pc:spChg chg="del mod">
          <ac:chgData name="Pham Thi Minh Phuong" userId="59a886c1-9eb9-4e41-a264-fe10a6ee0c2c" providerId="ADAL" clId="{70ADC2EE-9B3C-458B-A42D-C4ACB5BF02CE}" dt="2020-08-13T11:42:41.313" v="5" actId="478"/>
          <ac:spMkLst>
            <pc:docMk/>
            <pc:sldMk cId="2645575311" sldId="280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1:42:37.781" v="3" actId="478"/>
          <ac:spMkLst>
            <pc:docMk/>
            <pc:sldMk cId="2645575311" sldId="280"/>
            <ac:spMk id="6" creationId="{BEF69370-038A-4CCC-B259-2DF7CD5468DF}"/>
          </ac:spMkLst>
        </pc:spChg>
        <pc:picChg chg="del">
          <ac:chgData name="Pham Thi Minh Phuong" userId="59a886c1-9eb9-4e41-a264-fe10a6ee0c2c" providerId="ADAL" clId="{70ADC2EE-9B3C-458B-A42D-C4ACB5BF02CE}" dt="2020-08-13T11:42:34.624" v="1" actId="478"/>
          <ac:picMkLst>
            <pc:docMk/>
            <pc:sldMk cId="2645575311" sldId="280"/>
            <ac:picMk id="3" creationId="{27C78D3E-DE5B-4098-A02B-EF0192F8D4A2}"/>
          </ac:picMkLst>
        </pc:picChg>
        <pc:picChg chg="add mod modCrop">
          <ac:chgData name="Pham Thi Minh Phuong" userId="59a886c1-9eb9-4e41-a264-fe10a6ee0c2c" providerId="ADAL" clId="{70ADC2EE-9B3C-458B-A42D-C4ACB5BF02CE}" dt="2020-08-13T11:49:54.897" v="34" actId="1076"/>
          <ac:picMkLst>
            <pc:docMk/>
            <pc:sldMk cId="2645575311" sldId="280"/>
            <ac:picMk id="7" creationId="{456507CA-563C-4E84-96BC-D406D155209E}"/>
          </ac:picMkLst>
        </pc:picChg>
        <pc:picChg chg="add mod modCrop">
          <ac:chgData name="Pham Thi Minh Phuong" userId="59a886c1-9eb9-4e41-a264-fe10a6ee0c2c" providerId="ADAL" clId="{70ADC2EE-9B3C-458B-A42D-C4ACB5BF02CE}" dt="2020-08-13T12:01:26.223" v="41" actId="1076"/>
          <ac:picMkLst>
            <pc:docMk/>
            <pc:sldMk cId="2645575311" sldId="280"/>
            <ac:picMk id="8" creationId="{184C4DBE-C93C-41EF-923B-72B16638A915}"/>
          </ac:picMkLst>
        </pc:picChg>
      </pc:sldChg>
      <pc:sldChg chg="addSp delSp modSp add mod modTransition addAnim delAnim modAnim">
        <pc:chgData name="Pham Thi Minh Phuong" userId="59a886c1-9eb9-4e41-a264-fe10a6ee0c2c" providerId="ADAL" clId="{70ADC2EE-9B3C-458B-A42D-C4ACB5BF02CE}" dt="2020-08-13T12:20:36.271" v="618" actId="1076"/>
        <pc:sldMkLst>
          <pc:docMk/>
          <pc:sldMk cId="4085870559" sldId="281"/>
        </pc:sldMkLst>
        <pc:spChg chg="mod">
          <ac:chgData name="Pham Thi Minh Phuong" userId="59a886c1-9eb9-4e41-a264-fe10a6ee0c2c" providerId="ADAL" clId="{70ADC2EE-9B3C-458B-A42D-C4ACB5BF02CE}" dt="2020-08-13T12:20:36.271" v="618" actId="1076"/>
          <ac:spMkLst>
            <pc:docMk/>
            <pc:sldMk cId="4085870559" sldId="281"/>
            <ac:spMk id="4" creationId="{DAECB3AA-DE44-4B2E-8E42-EC1E254E3EC5}"/>
          </ac:spMkLst>
        </pc:spChg>
        <pc:spChg chg="add del mod">
          <ac:chgData name="Pham Thi Minh Phuong" userId="59a886c1-9eb9-4e41-a264-fe10a6ee0c2c" providerId="ADAL" clId="{70ADC2EE-9B3C-458B-A42D-C4ACB5BF02CE}" dt="2020-08-13T12:05:09.241" v="159" actId="478"/>
          <ac:spMkLst>
            <pc:docMk/>
            <pc:sldMk cId="4085870559" sldId="281"/>
            <ac:spMk id="5" creationId="{4B0C02D3-BE6B-4097-8EEA-F4160CA348FB}"/>
          </ac:spMkLst>
        </pc:spChg>
        <pc:spChg chg="add del mod">
          <ac:chgData name="Pham Thi Minh Phuong" userId="59a886c1-9eb9-4e41-a264-fe10a6ee0c2c" providerId="ADAL" clId="{70ADC2EE-9B3C-458B-A42D-C4ACB5BF02CE}" dt="2020-08-13T12:18:54.657" v="552" actId="478"/>
          <ac:spMkLst>
            <pc:docMk/>
            <pc:sldMk cId="4085870559" sldId="281"/>
            <ac:spMk id="6" creationId="{17DAEFD8-428E-45E8-A326-6B222640B924}"/>
          </ac:spMkLst>
        </pc:spChg>
        <pc:spChg chg="add del mod">
          <ac:chgData name="Pham Thi Minh Phuong" userId="59a886c1-9eb9-4e41-a264-fe10a6ee0c2c" providerId="ADAL" clId="{70ADC2EE-9B3C-458B-A42D-C4ACB5BF02CE}" dt="2020-08-13T12:19:21.928" v="590" actId="20577"/>
          <ac:spMkLst>
            <pc:docMk/>
            <pc:sldMk cId="4085870559" sldId="281"/>
            <ac:spMk id="9" creationId="{7B87E5EA-B738-483C-BD90-0802211D530F}"/>
          </ac:spMkLst>
        </pc:spChg>
        <pc:spChg chg="add mod">
          <ac:chgData name="Pham Thi Minh Phuong" userId="59a886c1-9eb9-4e41-a264-fe10a6ee0c2c" providerId="ADAL" clId="{70ADC2EE-9B3C-458B-A42D-C4ACB5BF02CE}" dt="2020-08-13T12:19:31.589" v="592" actId="1076"/>
          <ac:spMkLst>
            <pc:docMk/>
            <pc:sldMk cId="4085870559" sldId="281"/>
            <ac:spMk id="10" creationId="{6AC064CB-F32F-40DB-A8F8-D2BDF9EB5902}"/>
          </ac:spMkLst>
        </pc:spChg>
        <pc:spChg chg="add mod">
          <ac:chgData name="Pham Thi Minh Phuong" userId="59a886c1-9eb9-4e41-a264-fe10a6ee0c2c" providerId="ADAL" clId="{70ADC2EE-9B3C-458B-A42D-C4ACB5BF02CE}" dt="2020-08-13T12:20:16.844" v="616" actId="1076"/>
          <ac:spMkLst>
            <pc:docMk/>
            <pc:sldMk cId="4085870559" sldId="281"/>
            <ac:spMk id="11" creationId="{40914BD5-55B4-4A73-8F34-EF6C6547B99C}"/>
          </ac:spMkLst>
        </pc:spChg>
        <pc:picChg chg="add del mod">
          <ac:chgData name="Pham Thi Minh Phuong" userId="59a886c1-9eb9-4e41-a264-fe10a6ee0c2c" providerId="ADAL" clId="{70ADC2EE-9B3C-458B-A42D-C4ACB5BF02CE}" dt="2020-08-13T12:18:44.605" v="549" actId="478"/>
          <ac:picMkLst>
            <pc:docMk/>
            <pc:sldMk cId="4085870559" sldId="281"/>
            <ac:picMk id="3" creationId="{A67A21D7-114B-4DE2-9C48-8241812B59C5}"/>
          </ac:picMkLst>
        </pc:picChg>
        <pc:picChg chg="del">
          <ac:chgData name="Pham Thi Minh Phuong" userId="59a886c1-9eb9-4e41-a264-fe10a6ee0c2c" providerId="ADAL" clId="{70ADC2EE-9B3C-458B-A42D-C4ACB5BF02CE}" dt="2020-08-13T12:03:36.089" v="50" actId="478"/>
          <ac:picMkLst>
            <pc:docMk/>
            <pc:sldMk cId="4085870559" sldId="281"/>
            <ac:picMk id="7" creationId="{456507CA-563C-4E84-96BC-D406D155209E}"/>
          </ac:picMkLst>
        </pc:picChg>
        <pc:picChg chg="del">
          <ac:chgData name="Pham Thi Minh Phuong" userId="59a886c1-9eb9-4e41-a264-fe10a6ee0c2c" providerId="ADAL" clId="{70ADC2EE-9B3C-458B-A42D-C4ACB5BF02CE}" dt="2020-08-13T12:03:35.219" v="49" actId="478"/>
          <ac:picMkLst>
            <pc:docMk/>
            <pc:sldMk cId="4085870559" sldId="281"/>
            <ac:picMk id="8" creationId="{184C4DBE-C93C-41EF-923B-72B16638A915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18:05.945" v="548"/>
        <pc:sldMkLst>
          <pc:docMk/>
          <pc:sldMk cId="3398830490" sldId="282"/>
        </pc:sldMkLst>
        <pc:spChg chg="mod">
          <ac:chgData name="Pham Thi Minh Phuong" userId="59a886c1-9eb9-4e41-a264-fe10a6ee0c2c" providerId="ADAL" clId="{70ADC2EE-9B3C-458B-A42D-C4ACB5BF02CE}" dt="2020-08-13T12:10:40.993" v="358" actId="1076"/>
          <ac:spMkLst>
            <pc:docMk/>
            <pc:sldMk cId="3398830490" sldId="282"/>
            <ac:spMk id="4" creationId="{DAECB3AA-DE44-4B2E-8E42-EC1E254E3EC5}"/>
          </ac:spMkLst>
        </pc:spChg>
        <pc:spChg chg="mod">
          <ac:chgData name="Pham Thi Minh Phuong" userId="59a886c1-9eb9-4e41-a264-fe10a6ee0c2c" providerId="ADAL" clId="{70ADC2EE-9B3C-458B-A42D-C4ACB5BF02CE}" dt="2020-08-13T12:12:44.113" v="435" actId="207"/>
          <ac:spMkLst>
            <pc:docMk/>
            <pc:sldMk cId="3398830490" sldId="282"/>
            <ac:spMk id="5" creationId="{D97AFF8F-506F-4519-A1B5-52D97C6C130F}"/>
          </ac:spMkLst>
        </pc:spChg>
        <pc:spChg chg="mod">
          <ac:chgData name="Pham Thi Minh Phuong" userId="59a886c1-9eb9-4e41-a264-fe10a6ee0c2c" providerId="ADAL" clId="{70ADC2EE-9B3C-458B-A42D-C4ACB5BF02CE}" dt="2020-08-13T12:17:56.132" v="546" actId="1076"/>
          <ac:spMkLst>
            <pc:docMk/>
            <pc:sldMk cId="3398830490" sldId="282"/>
            <ac:spMk id="6" creationId="{BEF69370-038A-4CCC-B259-2DF7CD5468DF}"/>
          </ac:spMkLst>
        </pc:spChg>
        <pc:spChg chg="add mod ord">
          <ac:chgData name="Pham Thi Minh Phuong" userId="59a886c1-9eb9-4e41-a264-fe10a6ee0c2c" providerId="ADAL" clId="{70ADC2EE-9B3C-458B-A42D-C4ACB5BF02CE}" dt="2020-08-13T12:11:58.156" v="411" actId="14100"/>
          <ac:spMkLst>
            <pc:docMk/>
            <pc:sldMk cId="3398830490" sldId="282"/>
            <ac:spMk id="8" creationId="{63EAF4D1-AA65-4EFA-BD15-B31C71E1FD91}"/>
          </ac:spMkLst>
        </pc:spChg>
        <pc:spChg chg="add mod">
          <ac:chgData name="Pham Thi Minh Phuong" userId="59a886c1-9eb9-4e41-a264-fe10a6ee0c2c" providerId="ADAL" clId="{70ADC2EE-9B3C-458B-A42D-C4ACB5BF02CE}" dt="2020-08-13T12:12:37.912" v="434" actId="207"/>
          <ac:spMkLst>
            <pc:docMk/>
            <pc:sldMk cId="3398830490" sldId="282"/>
            <ac:spMk id="9" creationId="{DB9B755B-9E32-4739-B22C-9B8497B3881F}"/>
          </ac:spMkLst>
        </pc:spChg>
        <pc:spChg chg="add mod">
          <ac:chgData name="Pham Thi Minh Phuong" userId="59a886c1-9eb9-4e41-a264-fe10a6ee0c2c" providerId="ADAL" clId="{70ADC2EE-9B3C-458B-A42D-C4ACB5BF02CE}" dt="2020-08-13T12:14:32.834" v="531" actId="1076"/>
          <ac:spMkLst>
            <pc:docMk/>
            <pc:sldMk cId="3398830490" sldId="282"/>
            <ac:spMk id="10" creationId="{A2F459A0-6A26-4DA5-B309-4C38E867922B}"/>
          </ac:spMkLst>
        </pc:spChg>
        <pc:picChg chg="del mod modCrop">
          <ac:chgData name="Pham Thi Minh Phuong" userId="59a886c1-9eb9-4e41-a264-fe10a6ee0c2c" providerId="ADAL" clId="{70ADC2EE-9B3C-458B-A42D-C4ACB5BF02CE}" dt="2020-08-13T12:09:50.004" v="254" actId="478"/>
          <ac:picMkLst>
            <pc:docMk/>
            <pc:sldMk cId="3398830490" sldId="282"/>
            <ac:picMk id="3" creationId="{27C78D3E-DE5B-4098-A02B-EF0192F8D4A2}"/>
          </ac:picMkLst>
        </pc:picChg>
        <pc:picChg chg="add del mod">
          <ac:chgData name="Pham Thi Minh Phuong" userId="59a886c1-9eb9-4e41-a264-fe10a6ee0c2c" providerId="ADAL" clId="{70ADC2EE-9B3C-458B-A42D-C4ACB5BF02CE}" dt="2020-08-13T12:10:15.206" v="259" actId="478"/>
          <ac:picMkLst>
            <pc:docMk/>
            <pc:sldMk cId="3398830490" sldId="282"/>
            <ac:picMk id="7" creationId="{DE9E3206-D168-4D6E-AFDF-845914F93695}"/>
          </ac:picMkLst>
        </pc:picChg>
      </pc:sldChg>
      <pc:sldChg chg="delSp modSp add mod delAnim modAnim">
        <pc:chgData name="Pham Thi Minh Phuong" userId="59a886c1-9eb9-4e41-a264-fe10a6ee0c2c" providerId="ADAL" clId="{70ADC2EE-9B3C-458B-A42D-C4ACB5BF02CE}" dt="2020-08-13T12:22:48.521" v="703"/>
        <pc:sldMkLst>
          <pc:docMk/>
          <pc:sldMk cId="2837296450" sldId="283"/>
        </pc:sldMkLst>
        <pc:spChg chg="mod">
          <ac:chgData name="Pham Thi Minh Phuong" userId="59a886c1-9eb9-4e41-a264-fe10a6ee0c2c" providerId="ADAL" clId="{70ADC2EE-9B3C-458B-A42D-C4ACB5BF02CE}" dt="2020-08-13T12:22:18.764" v="695" actId="20577"/>
          <ac:spMkLst>
            <pc:docMk/>
            <pc:sldMk cId="2837296450" sldId="283"/>
            <ac:spMk id="4" creationId="{DAECB3AA-DE44-4B2E-8E42-EC1E254E3EC5}"/>
          </ac:spMkLst>
        </pc:spChg>
        <pc:spChg chg="del">
          <ac:chgData name="Pham Thi Minh Phuong" userId="59a886c1-9eb9-4e41-a264-fe10a6ee0c2c" providerId="ADAL" clId="{70ADC2EE-9B3C-458B-A42D-C4ACB5BF02CE}" dt="2020-08-13T12:21:39.465" v="625" actId="478"/>
          <ac:spMkLst>
            <pc:docMk/>
            <pc:sldMk cId="2837296450" sldId="283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2:21:37.552" v="624" actId="478"/>
          <ac:spMkLst>
            <pc:docMk/>
            <pc:sldMk cId="2837296450" sldId="283"/>
            <ac:spMk id="6" creationId="{BEF69370-038A-4CCC-B259-2DF7CD5468DF}"/>
          </ac:spMkLst>
        </pc:spChg>
        <pc:picChg chg="mod modCrop">
          <ac:chgData name="Pham Thi Minh Phuong" userId="59a886c1-9eb9-4e41-a264-fe10a6ee0c2c" providerId="ADAL" clId="{70ADC2EE-9B3C-458B-A42D-C4ACB5BF02CE}" dt="2020-08-13T12:22:41.978" v="701" actId="1076"/>
          <ac:picMkLst>
            <pc:docMk/>
            <pc:sldMk cId="2837296450" sldId="283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26:49.807" v="739" actId="571"/>
        <pc:sldMkLst>
          <pc:docMk/>
          <pc:sldMk cId="2088887311" sldId="284"/>
        </pc:sldMkLst>
        <pc:spChg chg="add mod">
          <ac:chgData name="Pham Thi Minh Phuong" userId="59a886c1-9eb9-4e41-a264-fe10a6ee0c2c" providerId="ADAL" clId="{70ADC2EE-9B3C-458B-A42D-C4ACB5BF02CE}" dt="2020-08-13T12:26:15.831" v="734" actId="1582"/>
          <ac:spMkLst>
            <pc:docMk/>
            <pc:sldMk cId="2088887311" sldId="284"/>
            <ac:spMk id="2" creationId="{AA025045-4BEC-4053-AD7F-BB20DBF8B4FF}"/>
          </ac:spMkLst>
        </pc:spChg>
        <pc:spChg chg="mod">
          <ac:chgData name="Pham Thi Minh Phuong" userId="59a886c1-9eb9-4e41-a264-fe10a6ee0c2c" providerId="ADAL" clId="{70ADC2EE-9B3C-458B-A42D-C4ACB5BF02CE}" dt="2020-08-13T12:23:40.053" v="721" actId="14100"/>
          <ac:spMkLst>
            <pc:docMk/>
            <pc:sldMk cId="2088887311" sldId="284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26:42.600" v="738" actId="14100"/>
          <ac:spMkLst>
            <pc:docMk/>
            <pc:sldMk cId="2088887311" sldId="284"/>
            <ac:spMk id="5" creationId="{4D1F74B1-A493-4F90-83D0-FFDCD4969EF8}"/>
          </ac:spMkLst>
        </pc:spChg>
        <pc:spChg chg="add mod">
          <ac:chgData name="Pham Thi Minh Phuong" userId="59a886c1-9eb9-4e41-a264-fe10a6ee0c2c" providerId="ADAL" clId="{70ADC2EE-9B3C-458B-A42D-C4ACB5BF02CE}" dt="2020-08-13T12:26:49.807" v="739" actId="571"/>
          <ac:spMkLst>
            <pc:docMk/>
            <pc:sldMk cId="2088887311" sldId="284"/>
            <ac:spMk id="6" creationId="{6E86600A-260E-4EDA-8C1F-2E79C8D20FB9}"/>
          </ac:spMkLst>
        </pc:spChg>
        <pc:picChg chg="mod modCrop">
          <ac:chgData name="Pham Thi Minh Phuong" userId="59a886c1-9eb9-4e41-a264-fe10a6ee0c2c" providerId="ADAL" clId="{70ADC2EE-9B3C-458B-A42D-C4ACB5BF02CE}" dt="2020-08-13T12:25:00.564" v="730" actId="1076"/>
          <ac:picMkLst>
            <pc:docMk/>
            <pc:sldMk cId="2088887311" sldId="284"/>
            <ac:picMk id="3" creationId="{27C78D3E-DE5B-4098-A02B-EF0192F8D4A2}"/>
          </ac:picMkLst>
        </pc:picChg>
      </pc:sldChg>
      <pc:sldChg chg="delSp modSp add mod">
        <pc:chgData name="Pham Thi Minh Phuong" userId="59a886c1-9eb9-4e41-a264-fe10a6ee0c2c" providerId="ADAL" clId="{70ADC2EE-9B3C-458B-A42D-C4ACB5BF02CE}" dt="2020-08-13T12:30:22.459" v="746" actId="1076"/>
        <pc:sldMkLst>
          <pc:docMk/>
          <pc:sldMk cId="3112488098" sldId="285"/>
        </pc:sldMkLst>
        <pc:spChg chg="del">
          <ac:chgData name="Pham Thi Minh Phuong" userId="59a886c1-9eb9-4e41-a264-fe10a6ee0c2c" providerId="ADAL" clId="{70ADC2EE-9B3C-458B-A42D-C4ACB5BF02CE}" dt="2020-08-13T12:30:05.836" v="741" actId="478"/>
          <ac:spMkLst>
            <pc:docMk/>
            <pc:sldMk cId="3112488098" sldId="285"/>
            <ac:spMk id="4" creationId="{DAECB3AA-DE44-4B2E-8E42-EC1E254E3EC5}"/>
          </ac:spMkLst>
        </pc:spChg>
        <pc:picChg chg="mod">
          <ac:chgData name="Pham Thi Minh Phuong" userId="59a886c1-9eb9-4e41-a264-fe10a6ee0c2c" providerId="ADAL" clId="{70ADC2EE-9B3C-458B-A42D-C4ACB5BF02CE}" dt="2020-08-13T12:30:22.459" v="746" actId="1076"/>
          <ac:picMkLst>
            <pc:docMk/>
            <pc:sldMk cId="3112488098" sldId="285"/>
            <ac:picMk id="3" creationId="{27C78D3E-DE5B-4098-A02B-EF0192F8D4A2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38:44.387" v="952" actId="20577"/>
        <pc:sldMkLst>
          <pc:docMk/>
          <pc:sldMk cId="2323096739" sldId="286"/>
        </pc:sldMkLst>
        <pc:spChg chg="add mod">
          <ac:chgData name="Pham Thi Minh Phuong" userId="59a886c1-9eb9-4e41-a264-fe10a6ee0c2c" providerId="ADAL" clId="{70ADC2EE-9B3C-458B-A42D-C4ACB5BF02CE}" dt="2020-08-13T12:35:26.650" v="846" actId="207"/>
          <ac:spMkLst>
            <pc:docMk/>
            <pc:sldMk cId="2323096739" sldId="286"/>
            <ac:spMk id="2" creationId="{112FC4F9-6254-446C-A408-9B87763FFC3D}"/>
          </ac:spMkLst>
        </pc:spChg>
        <pc:spChg chg="mod">
          <ac:chgData name="Pham Thi Minh Phuong" userId="59a886c1-9eb9-4e41-a264-fe10a6ee0c2c" providerId="ADAL" clId="{70ADC2EE-9B3C-458B-A42D-C4ACB5BF02CE}" dt="2020-08-13T12:33:36.556" v="813" actId="1076"/>
          <ac:spMkLst>
            <pc:docMk/>
            <pc:sldMk cId="2323096739" sldId="286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36:16.184" v="863" actId="207"/>
          <ac:spMkLst>
            <pc:docMk/>
            <pc:sldMk cId="2323096739" sldId="286"/>
            <ac:spMk id="5" creationId="{E70D5203-C913-4D7A-BAE1-08A9F14E5A39}"/>
          </ac:spMkLst>
        </pc:spChg>
        <pc:spChg chg="add mod">
          <ac:chgData name="Pham Thi Minh Phuong" userId="59a886c1-9eb9-4e41-a264-fe10a6ee0c2c" providerId="ADAL" clId="{70ADC2EE-9B3C-458B-A42D-C4ACB5BF02CE}" dt="2020-08-13T12:36:38.406" v="877" actId="1076"/>
          <ac:spMkLst>
            <pc:docMk/>
            <pc:sldMk cId="2323096739" sldId="286"/>
            <ac:spMk id="6" creationId="{B95B6E9E-E64A-4DCE-A748-3BFC97161753}"/>
          </ac:spMkLst>
        </pc:spChg>
        <pc:spChg chg="add del mod">
          <ac:chgData name="Pham Thi Minh Phuong" userId="59a886c1-9eb9-4e41-a264-fe10a6ee0c2c" providerId="ADAL" clId="{70ADC2EE-9B3C-458B-A42D-C4ACB5BF02CE}" dt="2020-08-13T12:36:54.027" v="880" actId="478"/>
          <ac:spMkLst>
            <pc:docMk/>
            <pc:sldMk cId="2323096739" sldId="286"/>
            <ac:spMk id="7" creationId="{4DCDB8D1-E32A-4FBE-A792-EFB28FD7C8D9}"/>
          </ac:spMkLst>
        </pc:spChg>
        <pc:spChg chg="add mod">
          <ac:chgData name="Pham Thi Minh Phuong" userId="59a886c1-9eb9-4e41-a264-fe10a6ee0c2c" providerId="ADAL" clId="{70ADC2EE-9B3C-458B-A42D-C4ACB5BF02CE}" dt="2020-08-13T12:38:17.195" v="937" actId="1038"/>
          <ac:spMkLst>
            <pc:docMk/>
            <pc:sldMk cId="2323096739" sldId="286"/>
            <ac:spMk id="8" creationId="{CBBFFB9C-BE2C-49E6-A050-4CD40B5FD726}"/>
          </ac:spMkLst>
        </pc:spChg>
        <pc:spChg chg="add mod">
          <ac:chgData name="Pham Thi Minh Phuong" userId="59a886c1-9eb9-4e41-a264-fe10a6ee0c2c" providerId="ADAL" clId="{70ADC2EE-9B3C-458B-A42D-C4ACB5BF02CE}" dt="2020-08-13T12:38:07.998" v="925" actId="20577"/>
          <ac:spMkLst>
            <pc:docMk/>
            <pc:sldMk cId="2323096739" sldId="286"/>
            <ac:spMk id="9" creationId="{BF504A1A-8443-494E-BC4E-32D77EFC1CE9}"/>
          </ac:spMkLst>
        </pc:spChg>
        <pc:spChg chg="add del mod">
          <ac:chgData name="Pham Thi Minh Phuong" userId="59a886c1-9eb9-4e41-a264-fe10a6ee0c2c" providerId="ADAL" clId="{70ADC2EE-9B3C-458B-A42D-C4ACB5BF02CE}" dt="2020-08-13T12:38:26.983" v="940" actId="478"/>
          <ac:spMkLst>
            <pc:docMk/>
            <pc:sldMk cId="2323096739" sldId="286"/>
            <ac:spMk id="10" creationId="{B8D60F63-3909-4B38-8CA3-C56FD2E8F0F7}"/>
          </ac:spMkLst>
        </pc:spChg>
        <pc:spChg chg="add mod">
          <ac:chgData name="Pham Thi Minh Phuong" userId="59a886c1-9eb9-4e41-a264-fe10a6ee0c2c" providerId="ADAL" clId="{70ADC2EE-9B3C-458B-A42D-C4ACB5BF02CE}" dt="2020-08-13T12:38:44.387" v="952" actId="20577"/>
          <ac:spMkLst>
            <pc:docMk/>
            <pc:sldMk cId="2323096739" sldId="286"/>
            <ac:spMk id="11" creationId="{34226D4E-3F01-4C02-81D6-DF350CD10A44}"/>
          </ac:spMkLst>
        </pc:spChg>
        <pc:picChg chg="mod modCrop">
          <ac:chgData name="Pham Thi Minh Phuong" userId="59a886c1-9eb9-4e41-a264-fe10a6ee0c2c" providerId="ADAL" clId="{70ADC2EE-9B3C-458B-A42D-C4ACB5BF02CE}" dt="2020-08-13T12:33:08.040" v="762" actId="14100"/>
          <ac:picMkLst>
            <pc:docMk/>
            <pc:sldMk cId="2323096739" sldId="286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42:42.922" v="1274" actId="207"/>
        <pc:sldMkLst>
          <pc:docMk/>
          <pc:sldMk cId="3456317301" sldId="287"/>
        </pc:sldMkLst>
        <pc:spChg chg="mod">
          <ac:chgData name="Pham Thi Minh Phuong" userId="59a886c1-9eb9-4e41-a264-fe10a6ee0c2c" providerId="ADAL" clId="{70ADC2EE-9B3C-458B-A42D-C4ACB5BF02CE}" dt="2020-08-13T12:40:29.960" v="1027" actId="1076"/>
          <ac:spMkLst>
            <pc:docMk/>
            <pc:sldMk cId="3456317301" sldId="287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41:04.432" v="1067" actId="14100"/>
          <ac:spMkLst>
            <pc:docMk/>
            <pc:sldMk cId="3456317301" sldId="287"/>
            <ac:spMk id="5" creationId="{8EE7D316-1524-4456-B263-AED08A2F4A8F}"/>
          </ac:spMkLst>
        </pc:spChg>
        <pc:spChg chg="add mod">
          <ac:chgData name="Pham Thi Minh Phuong" userId="59a886c1-9eb9-4e41-a264-fe10a6ee0c2c" providerId="ADAL" clId="{70ADC2EE-9B3C-458B-A42D-C4ACB5BF02CE}" dt="2020-08-13T12:42:42.922" v="1274" actId="207"/>
          <ac:spMkLst>
            <pc:docMk/>
            <pc:sldMk cId="3456317301" sldId="287"/>
            <ac:spMk id="6" creationId="{FD33C0DE-D76D-49EC-9F5F-2EB09012767C}"/>
          </ac:spMkLst>
        </pc:spChg>
        <pc:picChg chg="mod modCrop">
          <ac:chgData name="Pham Thi Minh Phuong" userId="59a886c1-9eb9-4e41-a264-fe10a6ee0c2c" providerId="ADAL" clId="{70ADC2EE-9B3C-458B-A42D-C4ACB5BF02CE}" dt="2020-08-13T12:40:05.376" v="964" actId="14100"/>
          <ac:picMkLst>
            <pc:docMk/>
            <pc:sldMk cId="3456317301" sldId="287"/>
            <ac:picMk id="3" creationId="{27C78D3E-DE5B-4098-A02B-EF0192F8D4A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62ACC-35BD-4150-8E45-CFF6493109C7}" type="datetimeFigureOut">
              <a:rPr lang="zh-CN" altLang="en-US" smtClean="0"/>
              <a:t>2025/4/29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C845-2BE2-4423-97B3-49F88020EF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9756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2554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3368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8595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2025/4/29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2025/4/29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2025/4/29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9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  <a:t>2025/4/29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12" Type="http://schemas.openxmlformats.org/officeDocument/2006/relationships/image" Target="../media/image13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.png"/><Relationship Id="rId11" Type="http://schemas.openxmlformats.org/officeDocument/2006/relationships/image" Target="../media/image12.png"/><Relationship Id="rId5" Type="http://schemas.openxmlformats.org/officeDocument/2006/relationships/image" Target="../media/image10.png"/><Relationship Id="rId15" Type="http://schemas.openxmlformats.org/officeDocument/2006/relationships/image" Target="../media/image16.png"/><Relationship Id="rId10" Type="http://schemas.openxmlformats.org/officeDocument/2006/relationships/image" Target="../media/image3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9.png"/><Relationship Id="rId1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0" y="528041"/>
            <a:ext cx="1996233" cy="66862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572" y="321272"/>
            <a:ext cx="9248571" cy="8019887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459400" y="1430930"/>
            <a:ext cx="6253677" cy="3444184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-SGK-TV" pitchFamily="2" charset="0"/>
              <a:cs typeface="Arial-SGK-TV" pitchFamily="2" charset="0"/>
              <a:sym typeface="+mn-lt"/>
            </a:endParaRPr>
          </a:p>
        </p:txBody>
      </p:sp>
      <p:grpSp>
        <p:nvGrpSpPr>
          <p:cNvPr id="99" name="组合 98"/>
          <p:cNvGrpSpPr/>
          <p:nvPr/>
        </p:nvGrpSpPr>
        <p:grpSpPr>
          <a:xfrm>
            <a:off x="3680938" y="1704061"/>
            <a:ext cx="1954381" cy="926838"/>
            <a:chOff x="3349174" y="2770812"/>
            <a:chExt cx="1954381" cy="926838"/>
          </a:xfrm>
        </p:grpSpPr>
        <p:sp>
          <p:nvSpPr>
            <p:cNvPr id="94" name="矩形 93"/>
            <p:cNvSpPr/>
            <p:nvPr/>
          </p:nvSpPr>
          <p:spPr>
            <a:xfrm>
              <a:off x="3349174" y="2770812"/>
              <a:ext cx="1762021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dirty="0" err="1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5</a:t>
              </a:r>
              <a:endParaRPr lang="zh-CN" altLang="en-US" sz="4800" b="1" dirty="0">
                <a:ln w="1079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8" name="矩形 97"/>
            <p:cNvSpPr/>
            <p:nvPr/>
          </p:nvSpPr>
          <p:spPr>
            <a:xfrm>
              <a:off x="3349174" y="2774320"/>
              <a:ext cx="1954381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5400" b="1" dirty="0" err="1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5 </a:t>
              </a:r>
              <a:endParaRPr lang="zh-CN" altLang="en-US" sz="4800" b="1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3630617"/>
            <a:ext cx="2063578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79780" y="2610930"/>
            <a:ext cx="1053959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5708" y="3600543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2679" y="2497731"/>
            <a:ext cx="1632418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4933" y="4626519"/>
            <a:ext cx="9144000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4933" y="4718797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933" y="4865599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7 Princess-甜蜜的爱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900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308757" y="-766706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72102" y="2859476"/>
            <a:ext cx="56282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EF2A19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NHỮNG CÁNH CÒ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EF2A19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9734F6B-7964-7905-3A7B-335C2F870535}"/>
              </a:ext>
            </a:extLst>
          </p:cNvPr>
          <p:cNvSpPr/>
          <p:nvPr/>
        </p:nvSpPr>
        <p:spPr>
          <a:xfrm>
            <a:off x="3644948" y="3640557"/>
            <a:ext cx="1632419" cy="988980"/>
          </a:xfrm>
          <a:prstGeom prst="ellipse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EF2A19"/>
                </a:solidFill>
                <a:latin typeface="Arial-SGK-TV" pitchFamily="2" charset="0"/>
                <a:cs typeface="Arial-SGK-TV" pitchFamily="2" charset="0"/>
              </a:rPr>
              <a:t>TIẾT 1</a:t>
            </a:r>
            <a:endParaRPr lang="en-US" sz="2400" dirty="0">
              <a:solidFill>
                <a:srgbClr val="EF2A19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audio>
              <p:cMediaNode vol="80000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gỡ ngàng tre Việt! - Báo Người lao độ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1549"/>
            <a:ext cx="9144000" cy="417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325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Đường cao tốc (Expressway) là gì? Qui hoạch đường cao tốc ở Việt N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4894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Những điều cần lưu ý khi xây dựng hệ thống xử lý khí thải - Thiết bị xử lý  khí thả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6373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74492" y="0"/>
            <a:ext cx="2876108" cy="6006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28600" algn="ctr">
              <a:lnSpc>
                <a:spcPct val="132000"/>
              </a:lnSpc>
              <a:spcAft>
                <a:spcPts val="0"/>
              </a:spcAft>
            </a:pPr>
            <a:r>
              <a:rPr lang="en-US" sz="2800" dirty="0" err="1">
                <a:solidFill>
                  <a:srgbClr val="EF2A19"/>
                </a:solidFill>
                <a:latin typeface="Arial"/>
                <a:ea typeface="Arial"/>
              </a:rPr>
              <a:t>Những</a:t>
            </a:r>
            <a:r>
              <a:rPr lang="en-US" sz="2800" dirty="0">
                <a:solidFill>
                  <a:srgbClr val="EF2A19"/>
                </a:solidFill>
                <a:latin typeface="Arial"/>
                <a:ea typeface="Arial"/>
              </a:rPr>
              <a:t> </a:t>
            </a:r>
            <a:r>
              <a:rPr lang="en-US" sz="2800" dirty="0" err="1">
                <a:solidFill>
                  <a:srgbClr val="EF2A19"/>
                </a:solidFill>
                <a:latin typeface="Arial"/>
                <a:ea typeface="Arial"/>
              </a:rPr>
              <a:t>cánh</a:t>
            </a:r>
            <a:r>
              <a:rPr lang="en-US" sz="2800" dirty="0">
                <a:solidFill>
                  <a:srgbClr val="EF2A19"/>
                </a:solidFill>
                <a:latin typeface="Arial"/>
                <a:ea typeface="Arial"/>
              </a:rPr>
              <a:t> </a:t>
            </a:r>
            <a:r>
              <a:rPr lang="en-US" sz="2800" dirty="0" err="1">
                <a:solidFill>
                  <a:srgbClr val="EF2A19"/>
                </a:solidFill>
                <a:latin typeface="Arial"/>
                <a:ea typeface="Arial"/>
              </a:rPr>
              <a:t>cò</a:t>
            </a:r>
            <a:endParaRPr lang="en-US" sz="2800" dirty="0">
              <a:solidFill>
                <a:srgbClr val="EF2A19"/>
              </a:solidFill>
              <a:latin typeface="Arial"/>
              <a:ea typeface="Arial"/>
            </a:endParaRPr>
          </a:p>
        </p:txBody>
      </p:sp>
      <p:sp>
        <p:nvSpPr>
          <p:cNvPr id="4" name="Shape 660"/>
          <p:cNvSpPr txBox="1"/>
          <p:nvPr/>
        </p:nvSpPr>
        <p:spPr>
          <a:xfrm>
            <a:off x="195492" y="600677"/>
            <a:ext cx="8740403" cy="117665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indent="228600" algn="just">
              <a:lnSpc>
                <a:spcPct val="132000"/>
              </a:lnSpc>
              <a:spcAft>
                <a:spcPts val="0"/>
              </a:spcAft>
            </a:pPr>
            <a:r>
              <a:rPr lang="en-US" sz="2400" dirty="0" err="1">
                <a:latin typeface="Arial-SGK-TV" pitchFamily="2" charset="0"/>
                <a:ea typeface="Arial"/>
                <a:cs typeface="Arial-SGK-TV" pitchFamily="2" charset="0"/>
              </a:rPr>
              <a:t>Ông</a:t>
            </a:r>
            <a:r>
              <a:rPr lang="en-US" sz="2400" dirty="0"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"/>
                <a:cs typeface="Arial-SGK-TV" pitchFamily="2" charset="0"/>
              </a:rPr>
              <a:t>kể</a:t>
            </a:r>
            <a:r>
              <a:rPr lang="en-US" sz="2400" dirty="0"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"/>
                <a:cs typeface="Arial-SGK-TV" pitchFamily="2" charset="0"/>
              </a:rPr>
              <a:t>ngày</a:t>
            </a:r>
            <a:r>
              <a:rPr lang="en-US" sz="2400" dirty="0"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"/>
                <a:cs typeface="Arial-SGK-TV" pitchFamily="2" charset="0"/>
              </a:rPr>
              <a:t>xưa</a:t>
            </a:r>
            <a:r>
              <a:rPr lang="en-US" sz="2400" dirty="0">
                <a:latin typeface="Arial-SGK-TV" pitchFamily="2" charset="0"/>
                <a:ea typeface="Arial"/>
                <a:cs typeface="Arial-SGK-TV" pitchFamily="2" charset="0"/>
              </a:rPr>
              <a:t>, </a:t>
            </a:r>
            <a:r>
              <a:rPr lang="en-US" sz="2400" dirty="0" err="1">
                <a:latin typeface="Arial-SGK-TV" pitchFamily="2" charset="0"/>
                <a:ea typeface="Arial"/>
                <a:cs typeface="Arial-SGK-TV" pitchFamily="2" charset="0"/>
              </a:rPr>
              <a:t>quê</a:t>
            </a:r>
            <a:r>
              <a:rPr lang="en-US" sz="2400" dirty="0"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"/>
                <a:cs typeface="Arial-SGK-TV" pitchFamily="2" charset="0"/>
              </a:rPr>
              <a:t>của</a:t>
            </a:r>
            <a:r>
              <a:rPr lang="en-US" sz="2400" dirty="0"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"/>
                <a:cs typeface="Arial-SGK-TV" pitchFamily="2" charset="0"/>
              </a:rPr>
              <a:t>bé</a:t>
            </a:r>
            <a:r>
              <a:rPr lang="en-US" sz="2400" dirty="0"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"/>
                <a:cs typeface="Arial-SGK-TV" pitchFamily="2" charset="0"/>
              </a:rPr>
              <a:t>có</a:t>
            </a:r>
            <a:r>
              <a:rPr lang="en-US" sz="2400" dirty="0"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"/>
                <a:cs typeface="Arial-SGK-TV" pitchFamily="2" charset="0"/>
              </a:rPr>
              <a:t>rất</a:t>
            </a:r>
            <a:r>
              <a:rPr lang="en-US" sz="2400" dirty="0"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"/>
                <a:cs typeface="Arial-SGK-TV" pitchFamily="2" charset="0"/>
              </a:rPr>
              <a:t>nhiều</a:t>
            </a:r>
            <a:r>
              <a:rPr lang="en-US" sz="2400" dirty="0"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"/>
                <a:cs typeface="Arial-SGK-TV" pitchFamily="2" charset="0"/>
              </a:rPr>
              <a:t>cò</a:t>
            </a:r>
            <a:r>
              <a:rPr lang="en-US" sz="2400" dirty="0">
                <a:latin typeface="Arial-SGK-TV" pitchFamily="2" charset="0"/>
                <a:ea typeface="Arial"/>
                <a:cs typeface="Arial-SGK-TV" pitchFamily="2" charset="0"/>
              </a:rPr>
              <a:t>. </a:t>
            </a:r>
            <a:r>
              <a:rPr lang="en-US" sz="2400" dirty="0" err="1">
                <a:latin typeface="Arial-SGK-TV" pitchFamily="2" charset="0"/>
                <a:ea typeface="Arial"/>
                <a:cs typeface="Arial-SGK-TV" pitchFamily="2" charset="0"/>
              </a:rPr>
              <a:t>Mùa</a:t>
            </a:r>
            <a:r>
              <a:rPr lang="en-US" sz="2400" dirty="0"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"/>
                <a:cs typeface="Arial-SGK-TV" pitchFamily="2" charset="0"/>
              </a:rPr>
              <a:t>xuân</a:t>
            </a:r>
            <a:r>
              <a:rPr lang="en-US" sz="2400" dirty="0">
                <a:latin typeface="Arial-SGK-TV" pitchFamily="2" charset="0"/>
                <a:ea typeface="Arial"/>
                <a:cs typeface="Arial-SGK-TV" pitchFamily="2" charset="0"/>
              </a:rPr>
              <a:t>, </a:t>
            </a:r>
            <a:r>
              <a:rPr lang="en-US" sz="2400" dirty="0" err="1">
                <a:latin typeface="Arial-SGK-TV" pitchFamily="2" charset="0"/>
                <a:ea typeface="Arial"/>
                <a:cs typeface="Arial-SGK-TV" pitchFamily="2" charset="0"/>
              </a:rPr>
              <a:t>từng</a:t>
            </a:r>
            <a:r>
              <a:rPr lang="en-US" sz="2400" dirty="0"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"/>
                <a:cs typeface="Arial-SGK-TV" pitchFamily="2" charset="0"/>
              </a:rPr>
              <a:t>đàn</a:t>
            </a:r>
            <a:r>
              <a:rPr lang="en-US" sz="2400" dirty="0"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"/>
                <a:cs typeface="Arial-SGK-TV" pitchFamily="2" charset="0"/>
              </a:rPr>
              <a:t>cò</a:t>
            </a:r>
            <a:r>
              <a:rPr lang="en-US" sz="2400" dirty="0"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"/>
                <a:cs typeface="Arial-SGK-TV" pitchFamily="2" charset="0"/>
              </a:rPr>
              <a:t>trắng</a:t>
            </a:r>
            <a:r>
              <a:rPr lang="en-US" sz="2400" dirty="0"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"/>
                <a:cs typeface="Arial-SGK-TV" pitchFamily="2" charset="0"/>
              </a:rPr>
              <a:t>duyên</a:t>
            </a:r>
            <a:r>
              <a:rPr lang="en-US" sz="2400" dirty="0"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"/>
                <a:cs typeface="Arial-SGK-TV" pitchFamily="2" charset="0"/>
              </a:rPr>
              <a:t>dáng</a:t>
            </a:r>
            <a:r>
              <a:rPr lang="en-US" sz="2400" dirty="0">
                <a:latin typeface="Arial-SGK-TV" pitchFamily="2" charset="0"/>
                <a:ea typeface="Arial"/>
                <a:cs typeface="Arial-SGK-TV" pitchFamily="2" charset="0"/>
              </a:rPr>
              <a:t> bay </a:t>
            </a:r>
            <a:r>
              <a:rPr lang="en-US" sz="2400" dirty="0" err="1">
                <a:latin typeface="Arial-SGK-TV" pitchFamily="2" charset="0"/>
                <a:ea typeface="Arial"/>
                <a:cs typeface="Arial-SGK-TV" pitchFamily="2" charset="0"/>
              </a:rPr>
              <a:t>tới</a:t>
            </a:r>
            <a:r>
              <a:rPr lang="en-US" sz="2400" dirty="0">
                <a:latin typeface="Arial-SGK-TV" pitchFamily="2" charset="0"/>
                <a:ea typeface="Arial"/>
                <a:cs typeface="Arial-SGK-TV" pitchFamily="2" charset="0"/>
              </a:rPr>
              <a:t>. </a:t>
            </a:r>
            <a:r>
              <a:rPr lang="en-US" sz="2400" dirty="0" err="1">
                <a:latin typeface="Arial-SGK-TV" pitchFamily="2" charset="0"/>
                <a:ea typeface="Arial"/>
                <a:cs typeface="Arial-SGK-TV" pitchFamily="2" charset="0"/>
              </a:rPr>
              <a:t>Chúng</a:t>
            </a:r>
            <a:r>
              <a:rPr lang="en-US" sz="2400" dirty="0"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"/>
                <a:cs typeface="Arial-SGK-TV" pitchFamily="2" charset="0"/>
              </a:rPr>
              <a:t>lượn</a:t>
            </a:r>
            <a:r>
              <a:rPr lang="en-US" sz="2400" dirty="0"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"/>
                <a:cs typeface="Arial-SGK-TV" pitchFamily="2" charset="0"/>
              </a:rPr>
              <a:t>trên</a:t>
            </a:r>
            <a:r>
              <a:rPr lang="en-US" sz="2400" dirty="0"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"/>
                <a:cs typeface="Arial-SGK-TV" pitchFamily="2" charset="0"/>
              </a:rPr>
              <a:t>bầu</a:t>
            </a:r>
            <a:r>
              <a:rPr lang="en-US" sz="2400" dirty="0"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"/>
                <a:cs typeface="Arial-SGK-TV" pitchFamily="2" charset="0"/>
              </a:rPr>
              <a:t>trời</a:t>
            </a:r>
            <a:r>
              <a:rPr lang="en-US" sz="2400" dirty="0"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"/>
                <a:cs typeface="Arial-SGK-TV" pitchFamily="2" charset="0"/>
              </a:rPr>
              <a:t>trong</a:t>
            </a:r>
            <a:r>
              <a:rPr lang="en-US" sz="2400" dirty="0"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"/>
                <a:cs typeface="Arial-SGK-TV" pitchFamily="2" charset="0"/>
              </a:rPr>
              <a:t>xanh</a:t>
            </a:r>
            <a:r>
              <a:rPr lang="en-US" sz="2400" dirty="0"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"/>
                <a:cs typeface="Arial-SGK-TV" pitchFamily="2" charset="0"/>
              </a:rPr>
              <a:t>rồi</a:t>
            </a:r>
            <a:r>
              <a:rPr lang="en-US" sz="2400" dirty="0"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"/>
                <a:cs typeface="Arial-SGK-TV" pitchFamily="2" charset="0"/>
              </a:rPr>
              <a:t>hạ</a:t>
            </a:r>
            <a:r>
              <a:rPr lang="en-US" sz="2400" dirty="0"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"/>
                <a:cs typeface="Arial-SGK-TV" pitchFamily="2" charset="0"/>
              </a:rPr>
              <a:t>cánh</a:t>
            </a:r>
            <a:r>
              <a:rPr lang="en-US" sz="2400" dirty="0"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"/>
                <a:cs typeface="Arial-SGK-TV" pitchFamily="2" charset="0"/>
              </a:rPr>
              <a:t>xuống</a:t>
            </a:r>
            <a:r>
              <a:rPr lang="en-US" sz="2400" dirty="0"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"/>
                <a:cs typeface="Arial-SGK-TV" pitchFamily="2" charset="0"/>
              </a:rPr>
              <a:t>những</a:t>
            </a:r>
            <a:r>
              <a:rPr lang="en-US" sz="2400" dirty="0"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"/>
                <a:cs typeface="Arial-SGK-TV" pitchFamily="2" charset="0"/>
              </a:rPr>
              <a:t>lũy</a:t>
            </a:r>
            <a:r>
              <a:rPr lang="en-US" sz="2400" dirty="0"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"/>
                <a:cs typeface="Arial-SGK-TV" pitchFamily="2" charset="0"/>
              </a:rPr>
              <a:t>tre</a:t>
            </a:r>
            <a:r>
              <a:rPr lang="en-US" sz="2400" dirty="0">
                <a:latin typeface="Arial-SGK-TV" pitchFamily="2" charset="0"/>
                <a:ea typeface="Arial"/>
                <a:cs typeface="Arial-SGK-TV" pitchFamily="2" charset="0"/>
              </a:rPr>
              <a:t>. </a:t>
            </a:r>
            <a:r>
              <a:rPr lang="en-US" sz="2400" dirty="0" err="1">
                <a:latin typeface="Arial-SGK-TV" pitchFamily="2" charset="0"/>
                <a:ea typeface="Arial"/>
                <a:cs typeface="Arial-SGK-TV" pitchFamily="2" charset="0"/>
              </a:rPr>
              <a:t>Hằng</a:t>
            </a:r>
            <a:r>
              <a:rPr lang="en-US" sz="2400" dirty="0"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"/>
                <a:cs typeface="Arial-SGK-TV" pitchFamily="2" charset="0"/>
              </a:rPr>
              <a:t>ngày</a:t>
            </a:r>
            <a:r>
              <a:rPr lang="en-US" sz="2400" dirty="0">
                <a:latin typeface="Arial-SGK-TV" pitchFamily="2" charset="0"/>
                <a:ea typeface="Arial"/>
                <a:cs typeface="Arial-SGK-TV" pitchFamily="2" charset="0"/>
              </a:rPr>
              <a:t>, </a:t>
            </a:r>
            <a:r>
              <a:rPr lang="en-US" sz="2400" dirty="0" err="1">
                <a:latin typeface="Arial-SGK-TV" pitchFamily="2" charset="0"/>
                <a:ea typeface="Arial"/>
                <a:cs typeface="Arial-SGK-TV" pitchFamily="2" charset="0"/>
              </a:rPr>
              <a:t>có</a:t>
            </a:r>
            <a:r>
              <a:rPr lang="en-US" sz="2400" dirty="0"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"/>
                <a:cs typeface="Arial-SGK-TV" pitchFamily="2" charset="0"/>
              </a:rPr>
              <a:t>đi</a:t>
            </a:r>
            <a:r>
              <a:rPr lang="en-US" sz="2400" dirty="0"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"/>
                <a:cs typeface="Arial-SGK-TV" pitchFamily="2" charset="0"/>
              </a:rPr>
              <a:t>mò</a:t>
            </a:r>
            <a:r>
              <a:rPr lang="en-US" sz="2400" dirty="0"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"/>
                <a:cs typeface="Arial-SGK-TV" pitchFamily="2" charset="0"/>
              </a:rPr>
              <a:t>tôm</a:t>
            </a:r>
            <a:r>
              <a:rPr lang="en-US" sz="2400" dirty="0">
                <a:latin typeface="Arial-SGK-TV" pitchFamily="2" charset="0"/>
                <a:ea typeface="Arial"/>
                <a:cs typeface="Arial-SGK-TV" pitchFamily="2" charset="0"/>
              </a:rPr>
              <a:t>, </a:t>
            </a:r>
            <a:r>
              <a:rPr lang="en-US" sz="2400" dirty="0" err="1">
                <a:latin typeface="Arial-SGK-TV" pitchFamily="2" charset="0"/>
                <a:ea typeface="Arial"/>
                <a:cs typeface="Arial-SGK-TV" pitchFamily="2" charset="0"/>
              </a:rPr>
              <a:t>bắt</a:t>
            </a:r>
            <a:r>
              <a:rPr lang="en-US" sz="2400" dirty="0"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"/>
                <a:cs typeface="Arial-SGK-TV" pitchFamily="2" charset="0"/>
              </a:rPr>
              <a:t>cá</a:t>
            </a:r>
            <a:r>
              <a:rPr lang="en-US" sz="2400" dirty="0">
                <a:latin typeface="Arial-SGK-TV" pitchFamily="2" charset="0"/>
                <a:ea typeface="Arial"/>
                <a:cs typeface="Arial-SGK-TV" pitchFamily="2" charset="0"/>
              </a:rPr>
              <a:t> ở </a:t>
            </a:r>
            <a:r>
              <a:rPr lang="en-US" sz="2400" dirty="0" err="1">
                <a:latin typeface="Arial-SGK-TV" pitchFamily="2" charset="0"/>
                <a:ea typeface="Arial"/>
                <a:cs typeface="Arial-SGK-TV" pitchFamily="2" charset="0"/>
              </a:rPr>
              <a:t>các</a:t>
            </a:r>
            <a:r>
              <a:rPr lang="en-US" sz="2400" dirty="0"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"/>
                <a:cs typeface="Arial-SGK-TV" pitchFamily="2" charset="0"/>
              </a:rPr>
              <a:t>ao</a:t>
            </a:r>
            <a:r>
              <a:rPr lang="en-US" sz="2400" dirty="0">
                <a:latin typeface="Arial-SGK-TV" pitchFamily="2" charset="0"/>
                <a:ea typeface="Arial"/>
                <a:cs typeface="Arial-SGK-TV" pitchFamily="2" charset="0"/>
              </a:rPr>
              <a:t>, </a:t>
            </a:r>
            <a:r>
              <a:rPr lang="en-US" sz="2400" dirty="0" err="1">
                <a:latin typeface="Arial-SGK-TV" pitchFamily="2" charset="0"/>
                <a:ea typeface="Arial"/>
                <a:cs typeface="Arial-SGK-TV" pitchFamily="2" charset="0"/>
              </a:rPr>
              <a:t>hồ</a:t>
            </a:r>
            <a:r>
              <a:rPr lang="en-US" sz="2400" dirty="0">
                <a:latin typeface="Arial-SGK-TV" pitchFamily="2" charset="0"/>
                <a:ea typeface="Arial"/>
                <a:cs typeface="Arial-SGK-TV" pitchFamily="2" charset="0"/>
              </a:rPr>
              <a:t>, </a:t>
            </a:r>
            <a:r>
              <a:rPr lang="en-US" sz="2400" dirty="0" err="1">
                <a:latin typeface="Arial-SGK-TV" pitchFamily="2" charset="0"/>
                <a:ea typeface="Arial"/>
                <a:cs typeface="Arial-SGK-TV" pitchFamily="2" charset="0"/>
              </a:rPr>
              <a:t>đầm</a:t>
            </a:r>
            <a:r>
              <a:rPr lang="en-US" sz="2400" dirty="0">
                <a:latin typeface="Arial-SGK-TV" pitchFamily="2" charset="0"/>
                <a:ea typeface="Arial"/>
                <a:cs typeface="Arial-SGK-TV" pitchFamily="2" charset="0"/>
              </a:rPr>
              <a:t>.</a:t>
            </a:r>
            <a:endParaRPr lang="en-US" sz="2400" dirty="0">
              <a:effectLst/>
              <a:latin typeface="Arial-SGK-TV" pitchFamily="2" charset="0"/>
              <a:ea typeface="Arial"/>
              <a:cs typeface="Arial-SGK-TV" pitchFamily="2" charset="0"/>
            </a:endParaRPr>
          </a:p>
        </p:txBody>
      </p:sp>
      <p:sp>
        <p:nvSpPr>
          <p:cNvPr id="6" name="Shape 666"/>
          <p:cNvSpPr txBox="1"/>
          <p:nvPr/>
        </p:nvSpPr>
        <p:spPr>
          <a:xfrm>
            <a:off x="195491" y="2476052"/>
            <a:ext cx="8740403" cy="1407016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indent="228600" algn="just">
              <a:lnSpc>
                <a:spcPct val="130000"/>
              </a:lnSpc>
              <a:spcAft>
                <a:spcPts val="0"/>
              </a:spcAft>
            </a:pPr>
            <a:r>
              <a:rPr lang="en-US" sz="2400" dirty="0" err="1">
                <a:effectLst/>
                <a:latin typeface="Arial-SGK-TV" pitchFamily="2" charset="0"/>
                <a:ea typeface="Arial"/>
                <a:cs typeface="Arial-SGK-TV" pitchFamily="2" charset="0"/>
              </a:rPr>
              <a:t>Bây</a:t>
            </a:r>
            <a:r>
              <a:rPr lang="en-US" sz="2400" dirty="0">
                <a:effectLst/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lang="en-US" sz="2400" dirty="0" err="1">
                <a:effectLst/>
                <a:latin typeface="Arial-SGK-TV" pitchFamily="2" charset="0"/>
                <a:ea typeface="Arial"/>
                <a:cs typeface="Arial-SGK-TV" pitchFamily="2" charset="0"/>
              </a:rPr>
              <a:t>giờ</a:t>
            </a:r>
            <a:r>
              <a:rPr lang="en-US" sz="2400" dirty="0">
                <a:effectLst/>
                <a:latin typeface="Arial-SGK-TV" pitchFamily="2" charset="0"/>
                <a:ea typeface="Arial"/>
                <a:cs typeface="Arial-SGK-TV" pitchFamily="2" charset="0"/>
              </a:rPr>
              <a:t>, </a:t>
            </a:r>
            <a:r>
              <a:rPr lang="en-US" sz="2400" dirty="0" err="1">
                <a:effectLst/>
                <a:latin typeface="Arial-SGK-TV" pitchFamily="2" charset="0"/>
                <a:ea typeface="Arial"/>
                <a:cs typeface="Arial-SGK-TV" pitchFamily="2" charset="0"/>
              </a:rPr>
              <a:t>ao</a:t>
            </a:r>
            <a:r>
              <a:rPr lang="en-US" sz="2400" dirty="0">
                <a:effectLst/>
                <a:latin typeface="Arial-SGK-TV" pitchFamily="2" charset="0"/>
                <a:ea typeface="Arial"/>
                <a:cs typeface="Arial-SGK-TV" pitchFamily="2" charset="0"/>
              </a:rPr>
              <a:t>, </a:t>
            </a:r>
            <a:r>
              <a:rPr lang="en-US" sz="2400" dirty="0" err="1">
                <a:effectLst/>
                <a:latin typeface="Arial-SGK-TV" pitchFamily="2" charset="0"/>
                <a:ea typeface="Arial"/>
                <a:cs typeface="Arial-SGK-TV" pitchFamily="2" charset="0"/>
              </a:rPr>
              <a:t>hồ</a:t>
            </a:r>
            <a:r>
              <a:rPr lang="en-US" sz="2400" dirty="0">
                <a:effectLst/>
                <a:latin typeface="Arial-SGK-TV" pitchFamily="2" charset="0"/>
                <a:ea typeface="Arial"/>
                <a:cs typeface="Arial-SGK-TV" pitchFamily="2" charset="0"/>
              </a:rPr>
              <a:t>, </a:t>
            </a:r>
            <a:r>
              <a:rPr lang="en-US" sz="2400" dirty="0" err="1">
                <a:effectLst/>
                <a:latin typeface="Arial-SGK-TV" pitchFamily="2" charset="0"/>
                <a:ea typeface="Arial"/>
                <a:cs typeface="Arial-SGK-TV" pitchFamily="2" charset="0"/>
              </a:rPr>
              <a:t>đầm</a:t>
            </a:r>
            <a:r>
              <a:rPr lang="en-US" sz="2400" dirty="0">
                <a:effectLst/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lang="en-US" sz="2400" dirty="0" err="1">
                <a:effectLst/>
                <a:latin typeface="Arial-SGK-TV" pitchFamily="2" charset="0"/>
                <a:ea typeface="Arial"/>
                <a:cs typeface="Arial-SGK-TV" pitchFamily="2" charset="0"/>
              </a:rPr>
              <a:t>phải</a:t>
            </a:r>
            <a:r>
              <a:rPr lang="en-US" sz="2400" dirty="0">
                <a:effectLst/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lang="en-US" sz="2400" dirty="0" err="1">
                <a:effectLst/>
                <a:latin typeface="Arial-SGK-TV" pitchFamily="2" charset="0"/>
                <a:ea typeface="Arial"/>
                <a:cs typeface="Arial-SGK-TV" pitchFamily="2" charset="0"/>
              </a:rPr>
              <a:t>nhường</a:t>
            </a:r>
            <a:r>
              <a:rPr lang="en-US" sz="2400" dirty="0">
                <a:effectLst/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lang="en-US" sz="2400" dirty="0" err="1">
                <a:effectLst/>
                <a:latin typeface="Arial-SGK-TV" pitchFamily="2" charset="0"/>
                <a:ea typeface="Arial"/>
                <a:cs typeface="Arial-SGK-TV" pitchFamily="2" charset="0"/>
              </a:rPr>
              <a:t>chỗ</a:t>
            </a:r>
            <a:r>
              <a:rPr lang="en-US" sz="2400" dirty="0">
                <a:effectLst/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lang="en-US" sz="2400" dirty="0" err="1">
                <a:effectLst/>
                <a:latin typeface="Arial-SGK-TV" pitchFamily="2" charset="0"/>
                <a:ea typeface="Arial"/>
                <a:cs typeface="Arial-SGK-TV" pitchFamily="2" charset="0"/>
              </a:rPr>
              <a:t>cho</a:t>
            </a:r>
            <a:r>
              <a:rPr lang="en-US" sz="2400" dirty="0">
                <a:effectLst/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lang="en-US" sz="2400" dirty="0" err="1">
                <a:effectLst/>
                <a:latin typeface="Arial-SGK-TV" pitchFamily="2" charset="0"/>
                <a:ea typeface="Arial"/>
                <a:cs typeface="Arial-SGK-TV" pitchFamily="2" charset="0"/>
              </a:rPr>
              <a:t>những</a:t>
            </a:r>
            <a:r>
              <a:rPr lang="en-US" sz="2400" dirty="0">
                <a:effectLst/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lang="en-US" sz="2400" dirty="0" err="1">
                <a:effectLst/>
                <a:latin typeface="Arial-SGK-TV" pitchFamily="2" charset="0"/>
                <a:ea typeface="Arial"/>
                <a:cs typeface="Arial-SGK-TV" pitchFamily="2" charset="0"/>
              </a:rPr>
              <a:t>tòa</a:t>
            </a:r>
            <a:r>
              <a:rPr lang="en-US" sz="2400" dirty="0">
                <a:effectLst/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lang="en-US" sz="2400" dirty="0" err="1">
                <a:effectLst/>
                <a:latin typeface="Arial-SGK-TV" pitchFamily="2" charset="0"/>
                <a:ea typeface="Arial"/>
                <a:cs typeface="Arial-SGK-TV" pitchFamily="2" charset="0"/>
              </a:rPr>
              <a:t>nhà</a:t>
            </a:r>
            <a:r>
              <a:rPr lang="en-US" sz="2400" dirty="0">
                <a:effectLst/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lang="en-US" sz="2400" dirty="0" err="1">
                <a:effectLst/>
                <a:latin typeface="Arial-SGK-TV" pitchFamily="2" charset="0"/>
                <a:ea typeface="Arial"/>
                <a:cs typeface="Arial-SGK-TV" pitchFamily="2" charset="0"/>
              </a:rPr>
              <a:t>cao</a:t>
            </a:r>
            <a:r>
              <a:rPr lang="en-US" sz="2400" dirty="0">
                <a:effectLst/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lang="en-US" sz="2400" dirty="0" err="1">
                <a:effectLst/>
                <a:latin typeface="Arial-SGK-TV" pitchFamily="2" charset="0"/>
                <a:ea typeface="Arial"/>
                <a:cs typeface="Arial-SGK-TV" pitchFamily="2" charset="0"/>
              </a:rPr>
              <a:t>vút</a:t>
            </a:r>
            <a:r>
              <a:rPr lang="en-US" sz="2400" dirty="0">
                <a:latin typeface="Arial-SGK-TV" pitchFamily="2" charset="0"/>
                <a:ea typeface="Arial"/>
                <a:cs typeface="Arial-SGK-TV" pitchFamily="2" charset="0"/>
              </a:rPr>
              <a:t>, </a:t>
            </a:r>
            <a:r>
              <a:rPr lang="en-US" sz="2400" dirty="0" err="1">
                <a:latin typeface="Arial-SGK-TV" pitchFamily="2" charset="0"/>
                <a:ea typeface="Arial"/>
                <a:cs typeface="Arial-SGK-TV" pitchFamily="2" charset="0"/>
              </a:rPr>
              <a:t>những</a:t>
            </a:r>
            <a:r>
              <a:rPr lang="en-US" sz="2400" dirty="0">
                <a:latin typeface="Arial-SGK-TV" pitchFamily="2" charset="0"/>
                <a:ea typeface="Arial"/>
                <a:cs typeface="Arial-SGK-TV" pitchFamily="2" charset="0"/>
              </a:rPr>
              <a:t> con </a:t>
            </a:r>
            <a:r>
              <a:rPr lang="en-US" sz="2400" dirty="0" err="1">
                <a:latin typeface="Arial-SGK-TV" pitchFamily="2" charset="0"/>
                <a:ea typeface="Arial"/>
                <a:cs typeface="Arial-SGK-TV" pitchFamily="2" charset="0"/>
              </a:rPr>
              <a:t>đường</a:t>
            </a:r>
            <a:r>
              <a:rPr lang="en-US" sz="2400" dirty="0"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"/>
                <a:cs typeface="Arial-SGK-TV" pitchFamily="2" charset="0"/>
              </a:rPr>
              <a:t>cao</a:t>
            </a:r>
            <a:r>
              <a:rPr lang="en-US" sz="2400" dirty="0"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"/>
                <a:cs typeface="Arial-SGK-TV" pitchFamily="2" charset="0"/>
              </a:rPr>
              <a:t>tốc</a:t>
            </a:r>
            <a:r>
              <a:rPr lang="en-US" sz="2400" dirty="0">
                <a:latin typeface="Arial-SGK-TV" pitchFamily="2" charset="0"/>
                <a:ea typeface="Arial"/>
                <a:cs typeface="Arial-SGK-TV" pitchFamily="2" charset="0"/>
              </a:rPr>
              <a:t>, </a:t>
            </a:r>
            <a:r>
              <a:rPr lang="en-US" sz="2400" dirty="0" err="1">
                <a:latin typeface="Arial-SGK-TV" pitchFamily="2" charset="0"/>
                <a:ea typeface="Arial"/>
                <a:cs typeface="Arial-SGK-TV" pitchFamily="2" charset="0"/>
              </a:rPr>
              <a:t>những</a:t>
            </a:r>
            <a:r>
              <a:rPr lang="en-US" sz="2400" dirty="0"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"/>
                <a:cs typeface="Arial-SGK-TV" pitchFamily="2" charset="0"/>
              </a:rPr>
              <a:t>nhà</a:t>
            </a:r>
            <a:r>
              <a:rPr lang="en-US" sz="2400" dirty="0"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"/>
                <a:cs typeface="Arial-SGK-TV" pitchFamily="2" charset="0"/>
              </a:rPr>
              <a:t>máy</a:t>
            </a:r>
            <a:r>
              <a:rPr lang="en-US" sz="2400" dirty="0"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"/>
                <a:cs typeface="Arial-SGK-TV" pitchFamily="2" charset="0"/>
              </a:rPr>
              <a:t>tỏa</a:t>
            </a:r>
            <a:r>
              <a:rPr lang="en-US" sz="2400" dirty="0"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"/>
                <a:cs typeface="Arial-SGK-TV" pitchFamily="2" charset="0"/>
              </a:rPr>
              <a:t>khói</a:t>
            </a:r>
            <a:r>
              <a:rPr lang="en-US" sz="2400" dirty="0"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"/>
                <a:cs typeface="Arial-SGK-TV" pitchFamily="2" charset="0"/>
              </a:rPr>
              <a:t>mịt</a:t>
            </a:r>
            <a:r>
              <a:rPr lang="en-US" sz="2400" dirty="0"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"/>
                <a:cs typeface="Arial-SGK-TV" pitchFamily="2" charset="0"/>
              </a:rPr>
              <a:t>mù</a:t>
            </a:r>
            <a:r>
              <a:rPr lang="en-US" sz="2400" dirty="0">
                <a:latin typeface="Arial-SGK-TV" pitchFamily="2" charset="0"/>
                <a:ea typeface="Arial"/>
                <a:cs typeface="Arial-SGK-TV" pitchFamily="2" charset="0"/>
              </a:rPr>
              <a:t>. </a:t>
            </a:r>
            <a:r>
              <a:rPr lang="en-US" sz="2400" dirty="0" err="1">
                <a:latin typeface="Arial-SGK-TV" pitchFamily="2" charset="0"/>
                <a:ea typeface="Arial"/>
                <a:cs typeface="Arial-SGK-TV" pitchFamily="2" charset="0"/>
              </a:rPr>
              <a:t>Cò</a:t>
            </a:r>
            <a:r>
              <a:rPr lang="en-US" sz="2400" dirty="0"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"/>
                <a:cs typeface="Arial-SGK-TV" pitchFamily="2" charset="0"/>
              </a:rPr>
              <a:t>chẳng</a:t>
            </a:r>
            <a:r>
              <a:rPr lang="en-US" sz="2400" dirty="0"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"/>
                <a:cs typeface="Arial-SGK-TV" pitchFamily="2" charset="0"/>
              </a:rPr>
              <a:t>còn</a:t>
            </a:r>
            <a:r>
              <a:rPr lang="en-US" sz="2400" dirty="0"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"/>
                <a:cs typeface="Arial-SGK-TV" pitchFamily="2" charset="0"/>
              </a:rPr>
              <a:t>nơi</a:t>
            </a:r>
            <a:r>
              <a:rPr lang="en-US" sz="2400" dirty="0"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"/>
                <a:cs typeface="Arial-SGK-TV" pitchFamily="2" charset="0"/>
              </a:rPr>
              <a:t>kiếm</a:t>
            </a:r>
            <a:r>
              <a:rPr lang="en-US" sz="2400" dirty="0"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"/>
                <a:cs typeface="Arial-SGK-TV" pitchFamily="2" charset="0"/>
              </a:rPr>
              <a:t>ăn</a:t>
            </a:r>
            <a:r>
              <a:rPr lang="en-US" sz="2400" dirty="0">
                <a:latin typeface="Arial-SGK-TV" pitchFamily="2" charset="0"/>
                <a:ea typeface="Arial"/>
                <a:cs typeface="Arial-SGK-TV" pitchFamily="2" charset="0"/>
              </a:rPr>
              <a:t>. </a:t>
            </a:r>
            <a:r>
              <a:rPr lang="en-US" sz="2400" dirty="0" err="1">
                <a:latin typeface="Arial-SGK-TV" pitchFamily="2" charset="0"/>
                <a:ea typeface="Arial"/>
                <a:cs typeface="Arial-SGK-TV" pitchFamily="2" charset="0"/>
              </a:rPr>
              <a:t>Cò</a:t>
            </a:r>
            <a:r>
              <a:rPr lang="en-US" sz="2400" dirty="0"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"/>
                <a:cs typeface="Arial-SGK-TV" pitchFamily="2" charset="0"/>
              </a:rPr>
              <a:t>sợ</a:t>
            </a:r>
            <a:r>
              <a:rPr lang="en-US" sz="2400" dirty="0"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"/>
                <a:cs typeface="Arial-SGK-TV" pitchFamily="2" charset="0"/>
              </a:rPr>
              <a:t>những</a:t>
            </a:r>
            <a:r>
              <a:rPr lang="en-US" sz="2400" dirty="0"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"/>
                <a:cs typeface="Arial-SGK-TV" pitchFamily="2" charset="0"/>
              </a:rPr>
              <a:t>âm</a:t>
            </a:r>
            <a:r>
              <a:rPr lang="en-US" sz="2400" dirty="0"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"/>
                <a:cs typeface="Arial-SGK-TV" pitchFamily="2" charset="0"/>
              </a:rPr>
              <a:t>thanh</a:t>
            </a:r>
            <a:r>
              <a:rPr lang="en-US" sz="2400" dirty="0"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"/>
                <a:cs typeface="Arial-SGK-TV" pitchFamily="2" charset="0"/>
              </a:rPr>
              <a:t>ồn</a:t>
            </a:r>
            <a:r>
              <a:rPr lang="en-US" sz="2400" dirty="0"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"/>
                <a:cs typeface="Arial-SGK-TV" pitchFamily="2" charset="0"/>
              </a:rPr>
              <a:t>ào</a:t>
            </a:r>
            <a:r>
              <a:rPr lang="en-US" sz="2400" dirty="0">
                <a:latin typeface="Arial-SGK-TV" pitchFamily="2" charset="0"/>
                <a:ea typeface="Arial"/>
                <a:cs typeface="Arial-SGK-TV" pitchFamily="2" charset="0"/>
              </a:rPr>
              <a:t>. </a:t>
            </a:r>
            <a:r>
              <a:rPr lang="en-US" sz="2400" dirty="0" err="1">
                <a:latin typeface="Arial-SGK-TV" pitchFamily="2" charset="0"/>
                <a:ea typeface="Arial"/>
                <a:cs typeface="Arial-SGK-TV" pitchFamily="2" charset="0"/>
              </a:rPr>
              <a:t>Thế</a:t>
            </a:r>
            <a:r>
              <a:rPr lang="en-US" sz="2400" dirty="0"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"/>
                <a:cs typeface="Arial-SGK-TV" pitchFamily="2" charset="0"/>
              </a:rPr>
              <a:t>là</a:t>
            </a:r>
            <a:r>
              <a:rPr lang="en-US" sz="2400" dirty="0"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"/>
                <a:cs typeface="Arial-SGK-TV" pitchFamily="2" charset="0"/>
              </a:rPr>
              <a:t>chúng</a:t>
            </a:r>
            <a:r>
              <a:rPr lang="en-US" sz="2400" dirty="0">
                <a:latin typeface="Arial-SGK-TV" pitchFamily="2" charset="0"/>
                <a:ea typeface="Arial"/>
                <a:cs typeface="Arial-SGK-TV" pitchFamily="2" charset="0"/>
              </a:rPr>
              <a:t> bay </a:t>
            </a:r>
            <a:r>
              <a:rPr lang="en-US" sz="2400" dirty="0" err="1">
                <a:latin typeface="Arial-SGK-TV" pitchFamily="2" charset="0"/>
                <a:ea typeface="Arial"/>
                <a:cs typeface="Arial-SGK-TV" pitchFamily="2" charset="0"/>
              </a:rPr>
              <a:t>đi</a:t>
            </a:r>
            <a:r>
              <a:rPr lang="en-US" sz="2400" dirty="0">
                <a:latin typeface="Arial-SGK-TV" pitchFamily="2" charset="0"/>
                <a:ea typeface="Arial"/>
                <a:cs typeface="Arial-SGK-TV" pitchFamily="2" charset="0"/>
              </a:rPr>
              <a:t>.</a:t>
            </a:r>
          </a:p>
          <a:p>
            <a:pPr indent="228600" algn="just">
              <a:lnSpc>
                <a:spcPct val="130000"/>
              </a:lnSpc>
              <a:spcAft>
                <a:spcPts val="0"/>
              </a:spcAft>
            </a:pPr>
            <a:r>
              <a:rPr lang="en-US" sz="2400" dirty="0" err="1">
                <a:latin typeface="Arial-SGK-TV" pitchFamily="2" charset="0"/>
                <a:ea typeface="Arial"/>
                <a:cs typeface="Arial-SGK-TV" pitchFamily="2" charset="0"/>
              </a:rPr>
              <a:t>Bé</a:t>
            </a:r>
            <a:r>
              <a:rPr lang="en-US" sz="2400" dirty="0"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"/>
                <a:cs typeface="Arial-SGK-TV" pitchFamily="2" charset="0"/>
              </a:rPr>
              <a:t>ước</a:t>
            </a:r>
            <a:r>
              <a:rPr lang="en-US" sz="2400" dirty="0"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"/>
                <a:cs typeface="Arial-SGK-TV" pitchFamily="2" charset="0"/>
              </a:rPr>
              <a:t>ao</a:t>
            </a:r>
            <a:r>
              <a:rPr lang="en-US" sz="2400" dirty="0"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"/>
                <a:cs typeface="Arial-SGK-TV" pitchFamily="2" charset="0"/>
              </a:rPr>
              <a:t>được</a:t>
            </a:r>
            <a:r>
              <a:rPr lang="en-US" sz="2400" dirty="0"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"/>
                <a:cs typeface="Arial-SGK-TV" pitchFamily="2" charset="0"/>
              </a:rPr>
              <a:t>thấy</a:t>
            </a:r>
            <a:r>
              <a:rPr lang="en-US" sz="2400" dirty="0"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"/>
                <a:cs typeface="Arial-SGK-TV" pitchFamily="2" charset="0"/>
              </a:rPr>
              <a:t>những</a:t>
            </a:r>
            <a:r>
              <a:rPr lang="en-US" sz="2400" dirty="0"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"/>
                <a:cs typeface="Arial-SGK-TV" pitchFamily="2" charset="0"/>
              </a:rPr>
              <a:t>cánh</a:t>
            </a:r>
            <a:r>
              <a:rPr lang="en-US" sz="2400" dirty="0"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"/>
                <a:cs typeface="Arial-SGK-TV" pitchFamily="2" charset="0"/>
              </a:rPr>
              <a:t>cò</a:t>
            </a:r>
            <a:r>
              <a:rPr lang="en-US" sz="2400" dirty="0"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"/>
                <a:cs typeface="Arial-SGK-TV" pitchFamily="2" charset="0"/>
              </a:rPr>
              <a:t>trên</a:t>
            </a:r>
            <a:r>
              <a:rPr lang="en-US" sz="2400" dirty="0"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"/>
                <a:cs typeface="Arial-SGK-TV" pitchFamily="2" charset="0"/>
              </a:rPr>
              <a:t>cánh</a:t>
            </a:r>
            <a:r>
              <a:rPr lang="en-US" sz="2400" dirty="0"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"/>
                <a:cs typeface="Arial-SGK-TV" pitchFamily="2" charset="0"/>
              </a:rPr>
              <a:t>đồng</a:t>
            </a:r>
            <a:r>
              <a:rPr lang="en-US" sz="2400" dirty="0"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"/>
                <a:cs typeface="Arial-SGK-TV" pitchFamily="2" charset="0"/>
              </a:rPr>
              <a:t>quê</a:t>
            </a:r>
            <a:r>
              <a:rPr lang="en-US" sz="1300" dirty="0">
                <a:latin typeface="Arial"/>
                <a:ea typeface="Arial"/>
              </a:rPr>
              <a:t>.</a:t>
            </a:r>
            <a:endParaRPr lang="en-US" sz="1300" dirty="0">
              <a:effectLst/>
              <a:latin typeface="Arial"/>
              <a:ea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34705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Khởi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93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2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79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666"/>
          <p:cNvSpPr txBox="1"/>
          <p:nvPr/>
        </p:nvSpPr>
        <p:spPr>
          <a:xfrm>
            <a:off x="4569234" y="2860184"/>
            <a:ext cx="4486275" cy="1407016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indent="228600" algn="just">
              <a:lnSpc>
                <a:spcPct val="130000"/>
              </a:lnSpc>
              <a:spcAft>
                <a:spcPts val="0"/>
              </a:spcAft>
            </a:pPr>
            <a:r>
              <a:rPr lang="en-US" sz="1300" dirty="0" err="1">
                <a:effectLst/>
                <a:latin typeface="Arial"/>
                <a:ea typeface="Arial"/>
              </a:rPr>
              <a:t>Bây</a:t>
            </a:r>
            <a:r>
              <a:rPr lang="en-US" sz="1300" dirty="0">
                <a:effectLst/>
                <a:latin typeface="Arial"/>
                <a:ea typeface="Arial"/>
              </a:rPr>
              <a:t> </a:t>
            </a:r>
            <a:r>
              <a:rPr lang="en-US" sz="1300" dirty="0" err="1">
                <a:effectLst/>
                <a:latin typeface="Arial"/>
                <a:ea typeface="Arial"/>
              </a:rPr>
              <a:t>giờ</a:t>
            </a:r>
            <a:r>
              <a:rPr lang="en-US" sz="1300" dirty="0">
                <a:effectLst/>
                <a:latin typeface="Arial"/>
                <a:ea typeface="Arial"/>
              </a:rPr>
              <a:t>, </a:t>
            </a:r>
            <a:r>
              <a:rPr lang="en-US" sz="1300" dirty="0" err="1">
                <a:effectLst/>
                <a:latin typeface="Arial"/>
                <a:ea typeface="Arial"/>
              </a:rPr>
              <a:t>ao</a:t>
            </a:r>
            <a:r>
              <a:rPr lang="en-US" sz="1300" dirty="0">
                <a:effectLst/>
                <a:latin typeface="Arial"/>
                <a:ea typeface="Arial"/>
              </a:rPr>
              <a:t>, </a:t>
            </a:r>
            <a:r>
              <a:rPr lang="en-US" sz="1300" dirty="0" err="1">
                <a:effectLst/>
                <a:latin typeface="Arial"/>
                <a:ea typeface="Arial"/>
              </a:rPr>
              <a:t>hồ</a:t>
            </a:r>
            <a:r>
              <a:rPr lang="en-US" sz="1300" dirty="0">
                <a:effectLst/>
                <a:latin typeface="Arial"/>
                <a:ea typeface="Arial"/>
              </a:rPr>
              <a:t>, </a:t>
            </a:r>
            <a:r>
              <a:rPr lang="en-US" sz="1300" dirty="0" err="1">
                <a:effectLst/>
                <a:latin typeface="Arial"/>
                <a:ea typeface="Arial"/>
              </a:rPr>
              <a:t>đầm</a:t>
            </a:r>
            <a:r>
              <a:rPr lang="en-US" sz="1300" dirty="0">
                <a:effectLst/>
                <a:latin typeface="Arial"/>
                <a:ea typeface="Arial"/>
              </a:rPr>
              <a:t> </a:t>
            </a:r>
            <a:r>
              <a:rPr lang="en-US" sz="1300" dirty="0" err="1">
                <a:effectLst/>
                <a:latin typeface="Arial"/>
                <a:ea typeface="Arial"/>
              </a:rPr>
              <a:t>phải</a:t>
            </a:r>
            <a:r>
              <a:rPr lang="en-US" sz="1300" dirty="0">
                <a:effectLst/>
                <a:latin typeface="Arial"/>
                <a:ea typeface="Arial"/>
              </a:rPr>
              <a:t> </a:t>
            </a:r>
            <a:r>
              <a:rPr lang="en-US" sz="1300" dirty="0" err="1">
                <a:effectLst/>
                <a:latin typeface="Arial"/>
                <a:ea typeface="Arial"/>
              </a:rPr>
              <a:t>nhường</a:t>
            </a:r>
            <a:r>
              <a:rPr lang="en-US" sz="1300" dirty="0">
                <a:effectLst/>
                <a:latin typeface="Arial"/>
                <a:ea typeface="Arial"/>
              </a:rPr>
              <a:t> </a:t>
            </a:r>
            <a:r>
              <a:rPr lang="en-US" sz="1300" dirty="0" err="1">
                <a:effectLst/>
                <a:latin typeface="Arial"/>
                <a:ea typeface="Arial"/>
              </a:rPr>
              <a:t>chỗ</a:t>
            </a:r>
            <a:r>
              <a:rPr lang="en-US" sz="1300" dirty="0">
                <a:effectLst/>
                <a:latin typeface="Arial"/>
                <a:ea typeface="Arial"/>
              </a:rPr>
              <a:t> </a:t>
            </a:r>
            <a:r>
              <a:rPr lang="en-US" sz="1300" dirty="0" err="1">
                <a:effectLst/>
                <a:latin typeface="Arial"/>
                <a:ea typeface="Arial"/>
              </a:rPr>
              <a:t>cho</a:t>
            </a:r>
            <a:r>
              <a:rPr lang="en-US" sz="1300" dirty="0">
                <a:effectLst/>
                <a:latin typeface="Arial"/>
                <a:ea typeface="Arial"/>
              </a:rPr>
              <a:t> </a:t>
            </a:r>
            <a:r>
              <a:rPr lang="en-US" sz="1300" dirty="0" err="1">
                <a:effectLst/>
                <a:latin typeface="Arial"/>
                <a:ea typeface="Arial"/>
              </a:rPr>
              <a:t>những</a:t>
            </a:r>
            <a:r>
              <a:rPr lang="en-US" sz="1300" dirty="0">
                <a:effectLst/>
                <a:latin typeface="Arial"/>
                <a:ea typeface="Arial"/>
              </a:rPr>
              <a:t> </a:t>
            </a:r>
            <a:r>
              <a:rPr lang="en-US" sz="1300" dirty="0" err="1">
                <a:effectLst/>
                <a:latin typeface="Arial"/>
                <a:ea typeface="Arial"/>
              </a:rPr>
              <a:t>tòa</a:t>
            </a:r>
            <a:r>
              <a:rPr lang="en-US" sz="1300" dirty="0">
                <a:effectLst/>
                <a:latin typeface="Arial"/>
                <a:ea typeface="Arial"/>
              </a:rPr>
              <a:t> </a:t>
            </a:r>
            <a:r>
              <a:rPr lang="en-US" sz="1300" dirty="0" err="1">
                <a:effectLst/>
                <a:latin typeface="Arial"/>
                <a:ea typeface="Arial"/>
              </a:rPr>
              <a:t>nhà</a:t>
            </a:r>
            <a:r>
              <a:rPr lang="en-US" sz="1300" dirty="0">
                <a:effectLst/>
                <a:latin typeface="Arial"/>
                <a:ea typeface="Arial"/>
              </a:rPr>
              <a:t> </a:t>
            </a:r>
            <a:r>
              <a:rPr lang="en-US" sz="1300" dirty="0" err="1">
                <a:effectLst/>
                <a:latin typeface="Arial"/>
                <a:ea typeface="Arial"/>
              </a:rPr>
              <a:t>cao</a:t>
            </a:r>
            <a:r>
              <a:rPr lang="en-US" sz="1300" dirty="0">
                <a:effectLst/>
                <a:latin typeface="Arial"/>
                <a:ea typeface="Arial"/>
              </a:rPr>
              <a:t> </a:t>
            </a:r>
            <a:r>
              <a:rPr lang="en-US" sz="1300" dirty="0" err="1">
                <a:effectLst/>
                <a:latin typeface="Arial"/>
                <a:ea typeface="Arial"/>
              </a:rPr>
              <a:t>vút</a:t>
            </a:r>
            <a:r>
              <a:rPr lang="en-US" sz="1300" dirty="0">
                <a:latin typeface="Arial"/>
                <a:ea typeface="Arial"/>
              </a:rPr>
              <a:t>, </a:t>
            </a:r>
            <a:r>
              <a:rPr lang="en-US" sz="1300" dirty="0" err="1">
                <a:latin typeface="Arial"/>
                <a:ea typeface="Arial"/>
              </a:rPr>
              <a:t>những</a:t>
            </a:r>
            <a:r>
              <a:rPr lang="en-US" sz="1300" dirty="0">
                <a:latin typeface="Arial"/>
                <a:ea typeface="Arial"/>
              </a:rPr>
              <a:t> con </a:t>
            </a:r>
            <a:r>
              <a:rPr lang="en-US" sz="1300" dirty="0" err="1">
                <a:latin typeface="Arial"/>
                <a:ea typeface="Arial"/>
              </a:rPr>
              <a:t>đường</a:t>
            </a:r>
            <a:r>
              <a:rPr lang="en-US" sz="1300" dirty="0">
                <a:latin typeface="Arial"/>
                <a:ea typeface="Arial"/>
              </a:rPr>
              <a:t> </a:t>
            </a:r>
            <a:r>
              <a:rPr lang="en-US" sz="1300" dirty="0" err="1">
                <a:latin typeface="Arial"/>
                <a:ea typeface="Arial"/>
              </a:rPr>
              <a:t>cao</a:t>
            </a:r>
            <a:r>
              <a:rPr lang="en-US" sz="1300" dirty="0">
                <a:latin typeface="Arial"/>
                <a:ea typeface="Arial"/>
              </a:rPr>
              <a:t> </a:t>
            </a:r>
            <a:r>
              <a:rPr lang="en-US" sz="1300" dirty="0" err="1">
                <a:latin typeface="Arial"/>
                <a:ea typeface="Arial"/>
              </a:rPr>
              <a:t>tốc</a:t>
            </a:r>
            <a:r>
              <a:rPr lang="en-US" sz="1300" dirty="0">
                <a:latin typeface="Arial"/>
                <a:ea typeface="Arial"/>
              </a:rPr>
              <a:t>, </a:t>
            </a:r>
            <a:r>
              <a:rPr lang="en-US" sz="1300" dirty="0" err="1">
                <a:latin typeface="Arial"/>
                <a:ea typeface="Arial"/>
              </a:rPr>
              <a:t>những</a:t>
            </a:r>
            <a:r>
              <a:rPr lang="en-US" sz="1300" dirty="0">
                <a:latin typeface="Arial"/>
                <a:ea typeface="Arial"/>
              </a:rPr>
              <a:t> </a:t>
            </a:r>
            <a:r>
              <a:rPr lang="en-US" sz="1300" dirty="0" err="1">
                <a:latin typeface="Arial"/>
                <a:ea typeface="Arial"/>
              </a:rPr>
              <a:t>nhà</a:t>
            </a:r>
            <a:r>
              <a:rPr lang="en-US" sz="1300" dirty="0">
                <a:latin typeface="Arial"/>
                <a:ea typeface="Arial"/>
              </a:rPr>
              <a:t> </a:t>
            </a:r>
            <a:r>
              <a:rPr lang="en-US" sz="1300" dirty="0" err="1">
                <a:latin typeface="Arial"/>
                <a:ea typeface="Arial"/>
              </a:rPr>
              <a:t>máy</a:t>
            </a:r>
            <a:r>
              <a:rPr lang="en-US" sz="1300" dirty="0">
                <a:latin typeface="Arial"/>
                <a:ea typeface="Arial"/>
              </a:rPr>
              <a:t> </a:t>
            </a:r>
            <a:r>
              <a:rPr lang="en-US" sz="1300" dirty="0" err="1">
                <a:latin typeface="Arial"/>
                <a:ea typeface="Arial"/>
              </a:rPr>
              <a:t>tỏa</a:t>
            </a:r>
            <a:r>
              <a:rPr lang="en-US" sz="1300" dirty="0">
                <a:latin typeface="Arial"/>
                <a:ea typeface="Arial"/>
              </a:rPr>
              <a:t> </a:t>
            </a:r>
            <a:r>
              <a:rPr lang="en-US" sz="1300" dirty="0" err="1">
                <a:latin typeface="Arial"/>
                <a:ea typeface="Arial"/>
              </a:rPr>
              <a:t>khói</a:t>
            </a:r>
            <a:r>
              <a:rPr lang="en-US" sz="1300" dirty="0">
                <a:latin typeface="Arial"/>
                <a:ea typeface="Arial"/>
              </a:rPr>
              <a:t> </a:t>
            </a:r>
            <a:r>
              <a:rPr lang="en-US" sz="1300" dirty="0" err="1">
                <a:latin typeface="Arial"/>
                <a:ea typeface="Arial"/>
              </a:rPr>
              <a:t>mịt</a:t>
            </a:r>
            <a:r>
              <a:rPr lang="en-US" sz="1300" dirty="0">
                <a:latin typeface="Arial"/>
                <a:ea typeface="Arial"/>
              </a:rPr>
              <a:t> </a:t>
            </a:r>
            <a:r>
              <a:rPr lang="en-US" sz="1300" dirty="0" err="1">
                <a:latin typeface="Arial"/>
                <a:ea typeface="Arial"/>
              </a:rPr>
              <a:t>mù</a:t>
            </a:r>
            <a:r>
              <a:rPr lang="en-US" sz="1300" dirty="0">
                <a:latin typeface="Arial"/>
                <a:ea typeface="Arial"/>
              </a:rPr>
              <a:t>. </a:t>
            </a:r>
            <a:r>
              <a:rPr lang="en-US" sz="1300" dirty="0" err="1">
                <a:latin typeface="Arial"/>
                <a:ea typeface="Arial"/>
              </a:rPr>
              <a:t>Cò</a:t>
            </a:r>
            <a:r>
              <a:rPr lang="en-US" sz="1300" dirty="0">
                <a:latin typeface="Arial"/>
                <a:ea typeface="Arial"/>
              </a:rPr>
              <a:t> </a:t>
            </a:r>
            <a:r>
              <a:rPr lang="en-US" sz="1300" dirty="0" err="1">
                <a:latin typeface="Arial"/>
                <a:ea typeface="Arial"/>
              </a:rPr>
              <a:t>chẳng</a:t>
            </a:r>
            <a:r>
              <a:rPr lang="en-US" sz="1300" dirty="0">
                <a:latin typeface="Arial"/>
                <a:ea typeface="Arial"/>
              </a:rPr>
              <a:t> </a:t>
            </a:r>
            <a:r>
              <a:rPr lang="en-US" sz="1300" dirty="0" err="1">
                <a:latin typeface="Arial"/>
                <a:ea typeface="Arial"/>
              </a:rPr>
              <a:t>còn</a:t>
            </a:r>
            <a:r>
              <a:rPr lang="en-US" sz="1300" dirty="0">
                <a:latin typeface="Arial"/>
                <a:ea typeface="Arial"/>
              </a:rPr>
              <a:t> </a:t>
            </a:r>
            <a:r>
              <a:rPr lang="en-US" sz="1300" dirty="0" err="1">
                <a:latin typeface="Arial"/>
                <a:ea typeface="Arial"/>
              </a:rPr>
              <a:t>nơi</a:t>
            </a:r>
            <a:r>
              <a:rPr lang="en-US" sz="1300" dirty="0">
                <a:latin typeface="Arial"/>
                <a:ea typeface="Arial"/>
              </a:rPr>
              <a:t> </a:t>
            </a:r>
            <a:r>
              <a:rPr lang="en-US" sz="1300" dirty="0" err="1">
                <a:latin typeface="Arial"/>
                <a:ea typeface="Arial"/>
              </a:rPr>
              <a:t>kiếm</a:t>
            </a:r>
            <a:r>
              <a:rPr lang="en-US" sz="1300" dirty="0">
                <a:latin typeface="Arial"/>
                <a:ea typeface="Arial"/>
              </a:rPr>
              <a:t> </a:t>
            </a:r>
            <a:r>
              <a:rPr lang="en-US" sz="1300" dirty="0" err="1">
                <a:latin typeface="Arial"/>
                <a:ea typeface="Arial"/>
              </a:rPr>
              <a:t>ăn</a:t>
            </a:r>
            <a:r>
              <a:rPr lang="en-US" sz="1300" dirty="0">
                <a:latin typeface="Arial"/>
                <a:ea typeface="Arial"/>
              </a:rPr>
              <a:t>. </a:t>
            </a:r>
            <a:r>
              <a:rPr lang="en-US" sz="1300" dirty="0" err="1">
                <a:latin typeface="Arial"/>
                <a:ea typeface="Arial"/>
              </a:rPr>
              <a:t>Cò</a:t>
            </a:r>
            <a:r>
              <a:rPr lang="en-US" sz="1300" dirty="0">
                <a:latin typeface="Arial"/>
                <a:ea typeface="Arial"/>
              </a:rPr>
              <a:t> </a:t>
            </a:r>
            <a:r>
              <a:rPr lang="en-US" sz="1300" dirty="0" err="1">
                <a:latin typeface="Arial"/>
                <a:ea typeface="Arial"/>
              </a:rPr>
              <a:t>sợ</a:t>
            </a:r>
            <a:r>
              <a:rPr lang="en-US" sz="1300" dirty="0">
                <a:latin typeface="Arial"/>
                <a:ea typeface="Arial"/>
              </a:rPr>
              <a:t> </a:t>
            </a:r>
            <a:r>
              <a:rPr lang="en-US" sz="1300" dirty="0" err="1">
                <a:latin typeface="Arial"/>
                <a:ea typeface="Arial"/>
              </a:rPr>
              <a:t>những</a:t>
            </a:r>
            <a:r>
              <a:rPr lang="en-US" sz="1300" dirty="0">
                <a:latin typeface="Arial"/>
                <a:ea typeface="Arial"/>
              </a:rPr>
              <a:t> </a:t>
            </a:r>
            <a:r>
              <a:rPr lang="en-US" sz="1300" dirty="0" err="1">
                <a:latin typeface="Arial"/>
                <a:ea typeface="Arial"/>
              </a:rPr>
              <a:t>âm</a:t>
            </a:r>
            <a:r>
              <a:rPr lang="en-US" sz="1300" dirty="0">
                <a:latin typeface="Arial"/>
                <a:ea typeface="Arial"/>
              </a:rPr>
              <a:t> </a:t>
            </a:r>
            <a:r>
              <a:rPr lang="en-US" sz="1300" dirty="0" err="1">
                <a:latin typeface="Arial"/>
                <a:ea typeface="Arial"/>
              </a:rPr>
              <a:t>thanh</a:t>
            </a:r>
            <a:r>
              <a:rPr lang="en-US" sz="1300" dirty="0">
                <a:latin typeface="Arial"/>
                <a:ea typeface="Arial"/>
              </a:rPr>
              <a:t> </a:t>
            </a:r>
            <a:r>
              <a:rPr lang="en-US" sz="1300" dirty="0" err="1">
                <a:latin typeface="Arial"/>
                <a:ea typeface="Arial"/>
              </a:rPr>
              <a:t>ồn</a:t>
            </a:r>
            <a:r>
              <a:rPr lang="en-US" sz="1300" dirty="0">
                <a:latin typeface="Arial"/>
                <a:ea typeface="Arial"/>
              </a:rPr>
              <a:t> </a:t>
            </a:r>
            <a:r>
              <a:rPr lang="en-US" sz="1300" dirty="0" err="1">
                <a:latin typeface="Arial"/>
                <a:ea typeface="Arial"/>
              </a:rPr>
              <a:t>ào</a:t>
            </a:r>
            <a:r>
              <a:rPr lang="en-US" sz="1300" dirty="0">
                <a:latin typeface="Arial"/>
                <a:ea typeface="Arial"/>
              </a:rPr>
              <a:t>. </a:t>
            </a:r>
            <a:r>
              <a:rPr lang="en-US" sz="1300" dirty="0" err="1">
                <a:latin typeface="Arial"/>
                <a:ea typeface="Arial"/>
              </a:rPr>
              <a:t>Thế</a:t>
            </a:r>
            <a:r>
              <a:rPr lang="en-US" sz="1300" dirty="0">
                <a:latin typeface="Arial"/>
                <a:ea typeface="Arial"/>
              </a:rPr>
              <a:t> </a:t>
            </a:r>
            <a:r>
              <a:rPr lang="en-US" sz="1300" dirty="0" err="1">
                <a:latin typeface="Arial"/>
                <a:ea typeface="Arial"/>
              </a:rPr>
              <a:t>là</a:t>
            </a:r>
            <a:r>
              <a:rPr lang="en-US" sz="1300" dirty="0">
                <a:latin typeface="Arial"/>
                <a:ea typeface="Arial"/>
              </a:rPr>
              <a:t> </a:t>
            </a:r>
            <a:r>
              <a:rPr lang="en-US" sz="1300" dirty="0" err="1">
                <a:latin typeface="Arial"/>
                <a:ea typeface="Arial"/>
              </a:rPr>
              <a:t>chúng</a:t>
            </a:r>
            <a:r>
              <a:rPr lang="en-US" sz="1300" dirty="0">
                <a:latin typeface="Arial"/>
                <a:ea typeface="Arial"/>
              </a:rPr>
              <a:t> bay </a:t>
            </a:r>
            <a:r>
              <a:rPr lang="en-US" sz="1300" dirty="0" err="1">
                <a:latin typeface="Arial"/>
                <a:ea typeface="Arial"/>
              </a:rPr>
              <a:t>đi</a:t>
            </a:r>
            <a:r>
              <a:rPr lang="en-US" sz="1300" dirty="0">
                <a:latin typeface="Arial"/>
                <a:ea typeface="Arial"/>
              </a:rPr>
              <a:t>.</a:t>
            </a:r>
          </a:p>
          <a:p>
            <a:pPr indent="228600" algn="just">
              <a:lnSpc>
                <a:spcPct val="130000"/>
              </a:lnSpc>
              <a:spcAft>
                <a:spcPts val="0"/>
              </a:spcAft>
            </a:pPr>
            <a:r>
              <a:rPr lang="en-US" sz="1300" dirty="0" err="1">
                <a:latin typeface="Arial"/>
                <a:ea typeface="Arial"/>
              </a:rPr>
              <a:t>Bé</a:t>
            </a:r>
            <a:r>
              <a:rPr lang="en-US" sz="1300" dirty="0">
                <a:latin typeface="Arial"/>
                <a:ea typeface="Arial"/>
              </a:rPr>
              <a:t> </a:t>
            </a:r>
            <a:r>
              <a:rPr lang="en-US" sz="1300" dirty="0" err="1">
                <a:latin typeface="Arial"/>
                <a:ea typeface="Arial"/>
              </a:rPr>
              <a:t>ước</a:t>
            </a:r>
            <a:r>
              <a:rPr lang="en-US" sz="1300" dirty="0">
                <a:latin typeface="Arial"/>
                <a:ea typeface="Arial"/>
              </a:rPr>
              <a:t> </a:t>
            </a:r>
            <a:r>
              <a:rPr lang="en-US" sz="1300" dirty="0" err="1">
                <a:latin typeface="Arial"/>
                <a:ea typeface="Arial"/>
              </a:rPr>
              <a:t>ao</a:t>
            </a:r>
            <a:r>
              <a:rPr lang="en-US" sz="1300" dirty="0">
                <a:latin typeface="Arial"/>
                <a:ea typeface="Arial"/>
              </a:rPr>
              <a:t> </a:t>
            </a:r>
            <a:r>
              <a:rPr lang="en-US" sz="1300" dirty="0" err="1">
                <a:latin typeface="Arial"/>
                <a:ea typeface="Arial"/>
              </a:rPr>
              <a:t>được</a:t>
            </a:r>
            <a:r>
              <a:rPr lang="en-US" sz="1300" dirty="0">
                <a:latin typeface="Arial"/>
                <a:ea typeface="Arial"/>
              </a:rPr>
              <a:t> </a:t>
            </a:r>
            <a:r>
              <a:rPr lang="en-US" sz="1300" dirty="0" err="1">
                <a:latin typeface="Arial"/>
                <a:ea typeface="Arial"/>
              </a:rPr>
              <a:t>thấy</a:t>
            </a:r>
            <a:r>
              <a:rPr lang="en-US" sz="1300" dirty="0">
                <a:latin typeface="Arial"/>
                <a:ea typeface="Arial"/>
              </a:rPr>
              <a:t> </a:t>
            </a:r>
            <a:r>
              <a:rPr lang="en-US" sz="1300" dirty="0" err="1">
                <a:latin typeface="Arial"/>
                <a:ea typeface="Arial"/>
              </a:rPr>
              <a:t>những</a:t>
            </a:r>
            <a:r>
              <a:rPr lang="en-US" sz="1300" dirty="0">
                <a:latin typeface="Arial"/>
                <a:ea typeface="Arial"/>
              </a:rPr>
              <a:t> </a:t>
            </a:r>
            <a:r>
              <a:rPr lang="en-US" sz="1300" dirty="0" err="1">
                <a:latin typeface="Arial"/>
                <a:ea typeface="Arial"/>
              </a:rPr>
              <a:t>cánh</a:t>
            </a:r>
            <a:r>
              <a:rPr lang="en-US" sz="1300" dirty="0">
                <a:latin typeface="Arial"/>
                <a:ea typeface="Arial"/>
              </a:rPr>
              <a:t> </a:t>
            </a:r>
            <a:r>
              <a:rPr lang="en-US" sz="1300" dirty="0" err="1">
                <a:latin typeface="Arial"/>
                <a:ea typeface="Arial"/>
              </a:rPr>
              <a:t>cò</a:t>
            </a:r>
            <a:r>
              <a:rPr lang="en-US" sz="1300" dirty="0">
                <a:latin typeface="Arial"/>
                <a:ea typeface="Arial"/>
              </a:rPr>
              <a:t> </a:t>
            </a:r>
            <a:r>
              <a:rPr lang="en-US" sz="1300" dirty="0" err="1">
                <a:latin typeface="Arial"/>
                <a:ea typeface="Arial"/>
              </a:rPr>
              <a:t>trên</a:t>
            </a:r>
            <a:r>
              <a:rPr lang="en-US" sz="1300" dirty="0">
                <a:latin typeface="Arial"/>
                <a:ea typeface="Arial"/>
              </a:rPr>
              <a:t> </a:t>
            </a:r>
            <a:r>
              <a:rPr lang="en-US" sz="1300" dirty="0" err="1">
                <a:latin typeface="Arial"/>
                <a:ea typeface="Arial"/>
              </a:rPr>
              <a:t>cánh</a:t>
            </a:r>
            <a:r>
              <a:rPr lang="en-US" sz="1300" dirty="0">
                <a:latin typeface="Arial"/>
                <a:ea typeface="Arial"/>
              </a:rPr>
              <a:t> </a:t>
            </a:r>
            <a:r>
              <a:rPr lang="en-US" sz="1300" dirty="0" err="1">
                <a:latin typeface="Arial"/>
                <a:ea typeface="Arial"/>
              </a:rPr>
              <a:t>đồng</a:t>
            </a:r>
            <a:r>
              <a:rPr lang="en-US" sz="1300" dirty="0">
                <a:latin typeface="Arial"/>
                <a:ea typeface="Arial"/>
              </a:rPr>
              <a:t> </a:t>
            </a:r>
            <a:r>
              <a:rPr lang="en-US" sz="1300" dirty="0" err="1">
                <a:latin typeface="Arial"/>
                <a:ea typeface="Arial"/>
              </a:rPr>
              <a:t>quê</a:t>
            </a:r>
            <a:r>
              <a:rPr lang="en-US" sz="1300" dirty="0">
                <a:latin typeface="Arial"/>
                <a:ea typeface="Arial"/>
              </a:rPr>
              <a:t>.</a:t>
            </a:r>
            <a:endParaRPr lang="en-US" sz="1300" dirty="0">
              <a:effectLst/>
              <a:latin typeface="Arial"/>
              <a:ea typeface="Arial"/>
            </a:endParaRPr>
          </a:p>
        </p:txBody>
      </p:sp>
      <p:sp>
        <p:nvSpPr>
          <p:cNvPr id="7" name="Shape 660"/>
          <p:cNvSpPr txBox="1"/>
          <p:nvPr/>
        </p:nvSpPr>
        <p:spPr>
          <a:xfrm>
            <a:off x="152400" y="2926398"/>
            <a:ext cx="4200525" cy="117665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indent="228600" algn="just">
              <a:lnSpc>
                <a:spcPct val="132000"/>
              </a:lnSpc>
              <a:spcAft>
                <a:spcPts val="0"/>
              </a:spcAft>
            </a:pPr>
            <a:r>
              <a:rPr lang="en-US" sz="1300" dirty="0" err="1">
                <a:latin typeface="Arial"/>
                <a:ea typeface="Arial"/>
              </a:rPr>
              <a:t>Ông</a:t>
            </a:r>
            <a:r>
              <a:rPr lang="en-US" sz="1300" dirty="0">
                <a:latin typeface="Arial"/>
                <a:ea typeface="Arial"/>
              </a:rPr>
              <a:t> </a:t>
            </a:r>
            <a:r>
              <a:rPr lang="en-US" sz="1300" dirty="0" err="1">
                <a:latin typeface="Arial"/>
                <a:ea typeface="Arial"/>
              </a:rPr>
              <a:t>kể</a:t>
            </a:r>
            <a:r>
              <a:rPr lang="en-US" sz="1300" dirty="0">
                <a:latin typeface="Arial"/>
                <a:ea typeface="Arial"/>
              </a:rPr>
              <a:t> </a:t>
            </a:r>
            <a:r>
              <a:rPr lang="en-US" sz="1300" dirty="0" err="1">
                <a:latin typeface="Arial"/>
                <a:ea typeface="Arial"/>
              </a:rPr>
              <a:t>ngày</a:t>
            </a:r>
            <a:r>
              <a:rPr lang="en-US" sz="1300" dirty="0">
                <a:latin typeface="Arial"/>
                <a:ea typeface="Arial"/>
              </a:rPr>
              <a:t> </a:t>
            </a:r>
            <a:r>
              <a:rPr lang="en-US" sz="1300" dirty="0" err="1">
                <a:latin typeface="Arial"/>
                <a:ea typeface="Arial"/>
              </a:rPr>
              <a:t>xưa</a:t>
            </a:r>
            <a:r>
              <a:rPr lang="en-US" sz="1300" dirty="0">
                <a:latin typeface="Arial"/>
                <a:ea typeface="Arial"/>
              </a:rPr>
              <a:t>, </a:t>
            </a:r>
            <a:r>
              <a:rPr lang="en-US" sz="1300" dirty="0" err="1">
                <a:latin typeface="Arial"/>
                <a:ea typeface="Arial"/>
              </a:rPr>
              <a:t>quê</a:t>
            </a:r>
            <a:r>
              <a:rPr lang="en-US" sz="1300" dirty="0">
                <a:latin typeface="Arial"/>
                <a:ea typeface="Arial"/>
              </a:rPr>
              <a:t> </a:t>
            </a:r>
            <a:r>
              <a:rPr lang="en-US" sz="1300" dirty="0" err="1">
                <a:latin typeface="Arial"/>
                <a:ea typeface="Arial"/>
              </a:rPr>
              <a:t>của</a:t>
            </a:r>
            <a:r>
              <a:rPr lang="en-US" sz="1300" dirty="0">
                <a:latin typeface="Arial"/>
                <a:ea typeface="Arial"/>
              </a:rPr>
              <a:t> </a:t>
            </a:r>
            <a:r>
              <a:rPr lang="en-US" sz="1300" dirty="0" err="1">
                <a:latin typeface="Arial"/>
                <a:ea typeface="Arial"/>
              </a:rPr>
              <a:t>bé</a:t>
            </a:r>
            <a:r>
              <a:rPr lang="en-US" sz="1300" dirty="0">
                <a:latin typeface="Arial"/>
                <a:ea typeface="Arial"/>
              </a:rPr>
              <a:t> </a:t>
            </a:r>
            <a:r>
              <a:rPr lang="en-US" sz="1300" dirty="0" err="1">
                <a:latin typeface="Arial"/>
                <a:ea typeface="Arial"/>
              </a:rPr>
              <a:t>có</a:t>
            </a:r>
            <a:r>
              <a:rPr lang="en-US" sz="1300" dirty="0">
                <a:latin typeface="Arial"/>
                <a:ea typeface="Arial"/>
              </a:rPr>
              <a:t> </a:t>
            </a:r>
            <a:r>
              <a:rPr lang="en-US" sz="1300" dirty="0" err="1">
                <a:latin typeface="Arial"/>
                <a:ea typeface="Arial"/>
              </a:rPr>
              <a:t>rất</a:t>
            </a:r>
            <a:r>
              <a:rPr lang="en-US" sz="1300" dirty="0">
                <a:latin typeface="Arial"/>
                <a:ea typeface="Arial"/>
              </a:rPr>
              <a:t> </a:t>
            </a:r>
            <a:r>
              <a:rPr lang="en-US" sz="1300" dirty="0" err="1">
                <a:latin typeface="Arial"/>
                <a:ea typeface="Arial"/>
              </a:rPr>
              <a:t>nhiều</a:t>
            </a:r>
            <a:r>
              <a:rPr lang="en-US" sz="1300" dirty="0">
                <a:latin typeface="Arial"/>
                <a:ea typeface="Arial"/>
              </a:rPr>
              <a:t> </a:t>
            </a:r>
            <a:r>
              <a:rPr lang="en-US" sz="1300" dirty="0" err="1">
                <a:latin typeface="Arial"/>
                <a:ea typeface="Arial"/>
              </a:rPr>
              <a:t>cò</a:t>
            </a:r>
            <a:r>
              <a:rPr lang="en-US" sz="1300" dirty="0">
                <a:latin typeface="Arial"/>
                <a:ea typeface="Arial"/>
              </a:rPr>
              <a:t>. </a:t>
            </a:r>
            <a:r>
              <a:rPr lang="en-US" sz="1300" dirty="0" err="1">
                <a:latin typeface="Arial"/>
                <a:ea typeface="Arial"/>
              </a:rPr>
              <a:t>Mùa</a:t>
            </a:r>
            <a:r>
              <a:rPr lang="en-US" sz="1300" dirty="0">
                <a:latin typeface="Arial"/>
                <a:ea typeface="Arial"/>
              </a:rPr>
              <a:t> </a:t>
            </a:r>
            <a:r>
              <a:rPr lang="en-US" sz="1300" dirty="0" err="1">
                <a:latin typeface="Arial"/>
                <a:ea typeface="Arial"/>
              </a:rPr>
              <a:t>xuân</a:t>
            </a:r>
            <a:r>
              <a:rPr lang="en-US" sz="1300" dirty="0">
                <a:latin typeface="Arial"/>
                <a:ea typeface="Arial"/>
              </a:rPr>
              <a:t>, </a:t>
            </a:r>
            <a:r>
              <a:rPr lang="en-US" sz="1300" dirty="0" err="1">
                <a:latin typeface="Arial"/>
                <a:ea typeface="Arial"/>
              </a:rPr>
              <a:t>từng</a:t>
            </a:r>
            <a:r>
              <a:rPr lang="en-US" sz="1300" dirty="0">
                <a:latin typeface="Arial"/>
                <a:ea typeface="Arial"/>
              </a:rPr>
              <a:t> </a:t>
            </a:r>
            <a:r>
              <a:rPr lang="en-US" sz="1300" dirty="0" err="1">
                <a:latin typeface="Arial"/>
                <a:ea typeface="Arial"/>
              </a:rPr>
              <a:t>đàn</a:t>
            </a:r>
            <a:r>
              <a:rPr lang="en-US" sz="1300" dirty="0">
                <a:latin typeface="Arial"/>
                <a:ea typeface="Arial"/>
              </a:rPr>
              <a:t> </a:t>
            </a:r>
            <a:r>
              <a:rPr lang="en-US" sz="1300" dirty="0" err="1">
                <a:latin typeface="Arial"/>
                <a:ea typeface="Arial"/>
              </a:rPr>
              <a:t>cò</a:t>
            </a:r>
            <a:r>
              <a:rPr lang="en-US" sz="1300" dirty="0">
                <a:latin typeface="Arial"/>
                <a:ea typeface="Arial"/>
              </a:rPr>
              <a:t> </a:t>
            </a:r>
            <a:r>
              <a:rPr lang="en-US" sz="1300" dirty="0" err="1">
                <a:latin typeface="Arial"/>
                <a:ea typeface="Arial"/>
              </a:rPr>
              <a:t>trắng</a:t>
            </a:r>
            <a:r>
              <a:rPr lang="en-US" sz="1300" dirty="0">
                <a:latin typeface="Arial"/>
                <a:ea typeface="Arial"/>
              </a:rPr>
              <a:t> </a:t>
            </a:r>
            <a:r>
              <a:rPr lang="en-US" sz="1300" dirty="0" err="1">
                <a:latin typeface="Arial"/>
                <a:ea typeface="Arial"/>
              </a:rPr>
              <a:t>duyên</a:t>
            </a:r>
            <a:r>
              <a:rPr lang="en-US" sz="1300" dirty="0">
                <a:latin typeface="Arial"/>
                <a:ea typeface="Arial"/>
              </a:rPr>
              <a:t> </a:t>
            </a:r>
            <a:r>
              <a:rPr lang="en-US" sz="1300" dirty="0" err="1">
                <a:latin typeface="Arial"/>
                <a:ea typeface="Arial"/>
              </a:rPr>
              <a:t>dáng</a:t>
            </a:r>
            <a:r>
              <a:rPr lang="en-US" sz="1300" dirty="0">
                <a:latin typeface="Arial"/>
                <a:ea typeface="Arial"/>
              </a:rPr>
              <a:t> bay </a:t>
            </a:r>
            <a:r>
              <a:rPr lang="en-US" sz="1300" dirty="0" err="1">
                <a:latin typeface="Arial"/>
                <a:ea typeface="Arial"/>
              </a:rPr>
              <a:t>tới</a:t>
            </a:r>
            <a:r>
              <a:rPr lang="en-US" sz="1300" dirty="0">
                <a:latin typeface="Arial"/>
                <a:ea typeface="Arial"/>
              </a:rPr>
              <a:t>. </a:t>
            </a:r>
            <a:r>
              <a:rPr lang="en-US" sz="1300" dirty="0" err="1">
                <a:latin typeface="Arial"/>
                <a:ea typeface="Arial"/>
              </a:rPr>
              <a:t>Chúng</a:t>
            </a:r>
            <a:r>
              <a:rPr lang="en-US" sz="1300" dirty="0">
                <a:latin typeface="Arial"/>
                <a:ea typeface="Arial"/>
              </a:rPr>
              <a:t> </a:t>
            </a:r>
            <a:r>
              <a:rPr lang="en-US" sz="1300" dirty="0" err="1">
                <a:latin typeface="Arial"/>
                <a:ea typeface="Arial"/>
              </a:rPr>
              <a:t>lượn</a:t>
            </a:r>
            <a:r>
              <a:rPr lang="en-US" sz="1300" dirty="0">
                <a:latin typeface="Arial"/>
                <a:ea typeface="Arial"/>
              </a:rPr>
              <a:t> </a:t>
            </a:r>
            <a:r>
              <a:rPr lang="en-US" sz="1300" dirty="0" err="1">
                <a:latin typeface="Arial"/>
                <a:ea typeface="Arial"/>
              </a:rPr>
              <a:t>trên</a:t>
            </a:r>
            <a:r>
              <a:rPr lang="en-US" sz="1300" dirty="0">
                <a:latin typeface="Arial"/>
                <a:ea typeface="Arial"/>
              </a:rPr>
              <a:t> </a:t>
            </a:r>
            <a:r>
              <a:rPr lang="en-US" sz="1300" dirty="0" err="1">
                <a:latin typeface="Arial"/>
                <a:ea typeface="Arial"/>
              </a:rPr>
              <a:t>bầu</a:t>
            </a:r>
            <a:r>
              <a:rPr lang="en-US" sz="1300" dirty="0">
                <a:latin typeface="Arial"/>
                <a:ea typeface="Arial"/>
              </a:rPr>
              <a:t> </a:t>
            </a:r>
            <a:r>
              <a:rPr lang="en-US" sz="1300" dirty="0" err="1">
                <a:latin typeface="Arial"/>
                <a:ea typeface="Arial"/>
              </a:rPr>
              <a:t>trời</a:t>
            </a:r>
            <a:r>
              <a:rPr lang="en-US" sz="1300" dirty="0">
                <a:latin typeface="Arial"/>
                <a:ea typeface="Arial"/>
              </a:rPr>
              <a:t> </a:t>
            </a:r>
            <a:r>
              <a:rPr lang="en-US" sz="1300" dirty="0" err="1">
                <a:latin typeface="Arial"/>
                <a:ea typeface="Arial"/>
              </a:rPr>
              <a:t>trong</a:t>
            </a:r>
            <a:r>
              <a:rPr lang="en-US" sz="1300" dirty="0">
                <a:latin typeface="Arial"/>
                <a:ea typeface="Arial"/>
              </a:rPr>
              <a:t> </a:t>
            </a:r>
            <a:r>
              <a:rPr lang="en-US" sz="1300" dirty="0" err="1">
                <a:latin typeface="Arial"/>
                <a:ea typeface="Arial"/>
              </a:rPr>
              <a:t>xanh</a:t>
            </a:r>
            <a:r>
              <a:rPr lang="en-US" sz="1300" dirty="0">
                <a:latin typeface="Arial"/>
                <a:ea typeface="Arial"/>
              </a:rPr>
              <a:t> </a:t>
            </a:r>
            <a:r>
              <a:rPr lang="en-US" sz="1300" dirty="0" err="1">
                <a:latin typeface="Arial"/>
                <a:ea typeface="Arial"/>
              </a:rPr>
              <a:t>rồi</a:t>
            </a:r>
            <a:r>
              <a:rPr lang="en-US" sz="1300" dirty="0">
                <a:latin typeface="Arial"/>
                <a:ea typeface="Arial"/>
              </a:rPr>
              <a:t> </a:t>
            </a:r>
            <a:r>
              <a:rPr lang="en-US" sz="1300" dirty="0" err="1">
                <a:latin typeface="Arial"/>
                <a:ea typeface="Arial"/>
              </a:rPr>
              <a:t>hạ</a:t>
            </a:r>
            <a:r>
              <a:rPr lang="en-US" sz="1300" dirty="0">
                <a:latin typeface="Arial"/>
                <a:ea typeface="Arial"/>
              </a:rPr>
              <a:t> </a:t>
            </a:r>
            <a:r>
              <a:rPr lang="en-US" sz="1300" dirty="0" err="1">
                <a:latin typeface="Arial"/>
                <a:ea typeface="Arial"/>
              </a:rPr>
              <a:t>cánh</a:t>
            </a:r>
            <a:r>
              <a:rPr lang="en-US" sz="1300" dirty="0">
                <a:latin typeface="Arial"/>
                <a:ea typeface="Arial"/>
              </a:rPr>
              <a:t> </a:t>
            </a:r>
            <a:r>
              <a:rPr lang="en-US" sz="1300" dirty="0" err="1">
                <a:latin typeface="Arial"/>
                <a:ea typeface="Arial"/>
              </a:rPr>
              <a:t>xuống</a:t>
            </a:r>
            <a:r>
              <a:rPr lang="en-US" sz="1300" dirty="0">
                <a:latin typeface="Arial"/>
                <a:ea typeface="Arial"/>
              </a:rPr>
              <a:t> </a:t>
            </a:r>
            <a:r>
              <a:rPr lang="en-US" sz="1300" dirty="0" err="1">
                <a:latin typeface="Arial"/>
                <a:ea typeface="Arial"/>
              </a:rPr>
              <a:t>những</a:t>
            </a:r>
            <a:r>
              <a:rPr lang="en-US" sz="1300" dirty="0">
                <a:latin typeface="Arial"/>
                <a:ea typeface="Arial"/>
              </a:rPr>
              <a:t> </a:t>
            </a:r>
            <a:r>
              <a:rPr lang="en-US" sz="1300" dirty="0" err="1">
                <a:latin typeface="Arial"/>
                <a:ea typeface="Arial"/>
              </a:rPr>
              <a:t>lũy</a:t>
            </a:r>
            <a:r>
              <a:rPr lang="en-US" sz="1300" dirty="0">
                <a:latin typeface="Arial"/>
                <a:ea typeface="Arial"/>
              </a:rPr>
              <a:t> </a:t>
            </a:r>
            <a:r>
              <a:rPr lang="en-US" sz="1300" dirty="0" err="1">
                <a:latin typeface="Arial"/>
                <a:ea typeface="Arial"/>
              </a:rPr>
              <a:t>tre</a:t>
            </a:r>
            <a:r>
              <a:rPr lang="en-US" sz="1300" dirty="0">
                <a:latin typeface="Arial"/>
                <a:ea typeface="Arial"/>
              </a:rPr>
              <a:t>. </a:t>
            </a:r>
            <a:r>
              <a:rPr lang="en-US" sz="1300" dirty="0" err="1">
                <a:latin typeface="Arial"/>
                <a:ea typeface="Arial"/>
              </a:rPr>
              <a:t>Hằng</a:t>
            </a:r>
            <a:r>
              <a:rPr lang="en-US" sz="1300" dirty="0">
                <a:latin typeface="Arial"/>
                <a:ea typeface="Arial"/>
              </a:rPr>
              <a:t> </a:t>
            </a:r>
            <a:r>
              <a:rPr lang="en-US" sz="1300" dirty="0" err="1">
                <a:latin typeface="Arial"/>
                <a:ea typeface="Arial"/>
              </a:rPr>
              <a:t>ngày</a:t>
            </a:r>
            <a:r>
              <a:rPr lang="en-US" sz="1300" dirty="0">
                <a:latin typeface="Arial"/>
                <a:ea typeface="Arial"/>
              </a:rPr>
              <a:t>, </a:t>
            </a:r>
            <a:r>
              <a:rPr lang="en-US" sz="1300" dirty="0" err="1">
                <a:latin typeface="Arial"/>
                <a:ea typeface="Arial"/>
              </a:rPr>
              <a:t>có</a:t>
            </a:r>
            <a:r>
              <a:rPr lang="en-US" sz="1300" dirty="0">
                <a:latin typeface="Arial"/>
                <a:ea typeface="Arial"/>
              </a:rPr>
              <a:t> </a:t>
            </a:r>
            <a:r>
              <a:rPr lang="en-US" sz="1300" dirty="0" err="1">
                <a:latin typeface="Arial"/>
                <a:ea typeface="Arial"/>
              </a:rPr>
              <a:t>đi</a:t>
            </a:r>
            <a:r>
              <a:rPr lang="en-US" sz="1300" dirty="0">
                <a:latin typeface="Arial"/>
                <a:ea typeface="Arial"/>
              </a:rPr>
              <a:t> </a:t>
            </a:r>
            <a:r>
              <a:rPr lang="en-US" sz="1300" dirty="0" err="1">
                <a:latin typeface="Arial"/>
                <a:ea typeface="Arial"/>
              </a:rPr>
              <a:t>mò</a:t>
            </a:r>
            <a:r>
              <a:rPr lang="en-US" sz="1300" dirty="0">
                <a:latin typeface="Arial"/>
                <a:ea typeface="Arial"/>
              </a:rPr>
              <a:t> </a:t>
            </a:r>
            <a:r>
              <a:rPr lang="en-US" sz="1300" dirty="0" err="1">
                <a:latin typeface="Arial"/>
                <a:ea typeface="Arial"/>
              </a:rPr>
              <a:t>tôm</a:t>
            </a:r>
            <a:r>
              <a:rPr lang="en-US" sz="1300" dirty="0">
                <a:latin typeface="Arial"/>
                <a:ea typeface="Arial"/>
              </a:rPr>
              <a:t>, </a:t>
            </a:r>
            <a:r>
              <a:rPr lang="en-US" sz="1300" dirty="0" err="1">
                <a:latin typeface="Arial"/>
                <a:ea typeface="Arial"/>
              </a:rPr>
              <a:t>bắt</a:t>
            </a:r>
            <a:r>
              <a:rPr lang="en-US" sz="1300" dirty="0">
                <a:latin typeface="Arial"/>
                <a:ea typeface="Arial"/>
              </a:rPr>
              <a:t> </a:t>
            </a:r>
            <a:r>
              <a:rPr lang="en-US" sz="1300" dirty="0" err="1">
                <a:latin typeface="Arial"/>
                <a:ea typeface="Arial"/>
              </a:rPr>
              <a:t>cá</a:t>
            </a:r>
            <a:r>
              <a:rPr lang="en-US" sz="1300" dirty="0">
                <a:latin typeface="Arial"/>
                <a:ea typeface="Arial"/>
              </a:rPr>
              <a:t> ở </a:t>
            </a:r>
            <a:r>
              <a:rPr lang="en-US" sz="1300" dirty="0" err="1">
                <a:latin typeface="Arial"/>
                <a:ea typeface="Arial"/>
              </a:rPr>
              <a:t>các</a:t>
            </a:r>
            <a:r>
              <a:rPr lang="en-US" sz="1300" dirty="0">
                <a:latin typeface="Arial"/>
                <a:ea typeface="Arial"/>
              </a:rPr>
              <a:t> </a:t>
            </a:r>
            <a:r>
              <a:rPr lang="en-US" sz="1300" dirty="0" err="1">
                <a:latin typeface="Arial"/>
                <a:ea typeface="Arial"/>
              </a:rPr>
              <a:t>ao</a:t>
            </a:r>
            <a:r>
              <a:rPr lang="en-US" sz="1300" dirty="0">
                <a:latin typeface="Arial"/>
                <a:ea typeface="Arial"/>
              </a:rPr>
              <a:t>, </a:t>
            </a:r>
            <a:r>
              <a:rPr lang="en-US" sz="1300" dirty="0" err="1">
                <a:latin typeface="Arial"/>
                <a:ea typeface="Arial"/>
              </a:rPr>
              <a:t>hồ</a:t>
            </a:r>
            <a:r>
              <a:rPr lang="en-US" sz="1300" dirty="0">
                <a:latin typeface="Arial"/>
                <a:ea typeface="Arial"/>
              </a:rPr>
              <a:t>, </a:t>
            </a:r>
            <a:r>
              <a:rPr lang="en-US" sz="1300" dirty="0" err="1">
                <a:latin typeface="Arial"/>
                <a:ea typeface="Arial"/>
              </a:rPr>
              <a:t>đầm</a:t>
            </a:r>
            <a:r>
              <a:rPr lang="en-US" sz="1300" dirty="0">
                <a:latin typeface="Arial"/>
                <a:ea typeface="Arial"/>
              </a:rPr>
              <a:t>.</a:t>
            </a:r>
            <a:endParaRPr lang="en-US" sz="1300" dirty="0">
              <a:effectLst/>
              <a:latin typeface="Arial"/>
              <a:ea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66" y="-307294"/>
            <a:ext cx="9144000" cy="28479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43132" y="2387034"/>
            <a:ext cx="2526890" cy="45544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indent="228600" algn="ctr">
              <a:lnSpc>
                <a:spcPct val="132000"/>
              </a:lnSpc>
              <a:spcAft>
                <a:spcPts val="0"/>
              </a:spcAft>
            </a:pPr>
            <a:r>
              <a:rPr lang="en-US" sz="2000" dirty="0" err="1">
                <a:latin typeface="Arial"/>
                <a:ea typeface="Arial"/>
              </a:rPr>
              <a:t>Những</a:t>
            </a:r>
            <a:r>
              <a:rPr lang="en-US" sz="2000" dirty="0">
                <a:latin typeface="Arial"/>
                <a:ea typeface="Arial"/>
              </a:rPr>
              <a:t> </a:t>
            </a:r>
            <a:r>
              <a:rPr lang="en-US" sz="2000" dirty="0" err="1">
                <a:latin typeface="Arial"/>
                <a:ea typeface="Arial"/>
              </a:rPr>
              <a:t>cánh</a:t>
            </a:r>
            <a:r>
              <a:rPr lang="en-US" sz="2000" dirty="0">
                <a:latin typeface="Arial"/>
                <a:ea typeface="Arial"/>
              </a:rPr>
              <a:t> </a:t>
            </a:r>
            <a:r>
              <a:rPr lang="en-US" sz="2000" dirty="0" err="1">
                <a:latin typeface="Arial"/>
                <a:ea typeface="Arial"/>
              </a:rPr>
              <a:t>cò</a:t>
            </a:r>
            <a:endParaRPr lang="en-US" sz="2000" dirty="0">
              <a:latin typeface="Arial"/>
              <a:ea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6350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74492" y="0"/>
            <a:ext cx="2876108" cy="6006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28600" algn="ctr">
              <a:lnSpc>
                <a:spcPct val="132000"/>
              </a:lnSpc>
              <a:spcAft>
                <a:spcPts val="0"/>
              </a:spcAft>
            </a:pPr>
            <a:r>
              <a:rPr lang="en-US" sz="2800" dirty="0" err="1">
                <a:solidFill>
                  <a:srgbClr val="EF2A19"/>
                </a:solidFill>
                <a:latin typeface="Arial"/>
                <a:ea typeface="Arial"/>
              </a:rPr>
              <a:t>Những</a:t>
            </a:r>
            <a:r>
              <a:rPr lang="en-US" sz="2800" dirty="0">
                <a:solidFill>
                  <a:srgbClr val="EF2A19"/>
                </a:solidFill>
                <a:latin typeface="Arial"/>
                <a:ea typeface="Arial"/>
              </a:rPr>
              <a:t> </a:t>
            </a:r>
            <a:r>
              <a:rPr lang="en-US" sz="2800" dirty="0" err="1">
                <a:solidFill>
                  <a:srgbClr val="EF2A19"/>
                </a:solidFill>
                <a:latin typeface="Arial"/>
                <a:ea typeface="Arial"/>
              </a:rPr>
              <a:t>cánh</a:t>
            </a:r>
            <a:r>
              <a:rPr lang="en-US" sz="2800" dirty="0">
                <a:solidFill>
                  <a:srgbClr val="EF2A19"/>
                </a:solidFill>
                <a:latin typeface="Arial"/>
                <a:ea typeface="Arial"/>
              </a:rPr>
              <a:t> </a:t>
            </a:r>
            <a:r>
              <a:rPr lang="en-US" sz="2800" dirty="0" err="1">
                <a:solidFill>
                  <a:srgbClr val="EF2A19"/>
                </a:solidFill>
                <a:latin typeface="Arial"/>
                <a:ea typeface="Arial"/>
              </a:rPr>
              <a:t>cò</a:t>
            </a:r>
            <a:endParaRPr lang="en-US" sz="2800" dirty="0">
              <a:solidFill>
                <a:srgbClr val="EF2A19"/>
              </a:solidFill>
              <a:latin typeface="Arial"/>
              <a:ea typeface="Arial"/>
            </a:endParaRPr>
          </a:p>
        </p:txBody>
      </p:sp>
      <p:sp>
        <p:nvSpPr>
          <p:cNvPr id="4" name="Shape 660"/>
          <p:cNvSpPr txBox="1"/>
          <p:nvPr/>
        </p:nvSpPr>
        <p:spPr>
          <a:xfrm>
            <a:off x="195492" y="600677"/>
            <a:ext cx="8740403" cy="117665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indent="228600" algn="just">
              <a:lnSpc>
                <a:spcPct val="132000"/>
              </a:lnSpc>
              <a:spcAft>
                <a:spcPts val="0"/>
              </a:spcAft>
            </a:pPr>
            <a:r>
              <a:rPr lang="en-US" sz="2400" dirty="0" err="1">
                <a:latin typeface="Arial-SGK-TV" pitchFamily="2" charset="0"/>
                <a:ea typeface="Arial"/>
                <a:cs typeface="Arial-SGK-TV" pitchFamily="2" charset="0"/>
              </a:rPr>
              <a:t>Ông</a:t>
            </a:r>
            <a:r>
              <a:rPr lang="en-US" sz="2400" dirty="0"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"/>
                <a:cs typeface="Arial-SGK-TV" pitchFamily="2" charset="0"/>
              </a:rPr>
              <a:t>kể</a:t>
            </a:r>
            <a:r>
              <a:rPr lang="en-US" sz="2400" dirty="0"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"/>
                <a:cs typeface="Arial-SGK-TV" pitchFamily="2" charset="0"/>
              </a:rPr>
              <a:t>ngày</a:t>
            </a:r>
            <a:r>
              <a:rPr lang="en-US" sz="2400" dirty="0"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"/>
                <a:cs typeface="Arial-SGK-TV" pitchFamily="2" charset="0"/>
              </a:rPr>
              <a:t>xưa</a:t>
            </a:r>
            <a:r>
              <a:rPr lang="en-US" sz="2400" dirty="0">
                <a:latin typeface="Arial-SGK-TV" pitchFamily="2" charset="0"/>
                <a:ea typeface="Arial"/>
                <a:cs typeface="Arial-SGK-TV" pitchFamily="2" charset="0"/>
              </a:rPr>
              <a:t>, </a:t>
            </a:r>
            <a:r>
              <a:rPr lang="en-US" sz="2400" dirty="0" err="1">
                <a:latin typeface="Arial-SGK-TV" pitchFamily="2" charset="0"/>
                <a:ea typeface="Arial"/>
                <a:cs typeface="Arial-SGK-TV" pitchFamily="2" charset="0"/>
              </a:rPr>
              <a:t>quê</a:t>
            </a:r>
            <a:r>
              <a:rPr lang="en-US" sz="2400" dirty="0"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"/>
                <a:cs typeface="Arial-SGK-TV" pitchFamily="2" charset="0"/>
              </a:rPr>
              <a:t>của</a:t>
            </a:r>
            <a:r>
              <a:rPr lang="en-US" sz="2400" dirty="0"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"/>
                <a:cs typeface="Arial-SGK-TV" pitchFamily="2" charset="0"/>
              </a:rPr>
              <a:t>bé</a:t>
            </a:r>
            <a:r>
              <a:rPr lang="en-US" sz="2400" dirty="0"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"/>
                <a:cs typeface="Arial-SGK-TV" pitchFamily="2" charset="0"/>
              </a:rPr>
              <a:t>có</a:t>
            </a:r>
            <a:r>
              <a:rPr lang="en-US" sz="2400" dirty="0"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"/>
                <a:cs typeface="Arial-SGK-TV" pitchFamily="2" charset="0"/>
              </a:rPr>
              <a:t>rất</a:t>
            </a:r>
            <a:r>
              <a:rPr lang="en-US" sz="2400" dirty="0"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"/>
                <a:cs typeface="Arial-SGK-TV" pitchFamily="2" charset="0"/>
              </a:rPr>
              <a:t>nhiều</a:t>
            </a:r>
            <a:r>
              <a:rPr lang="en-US" sz="2400" dirty="0"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"/>
                <a:cs typeface="Arial-SGK-TV" pitchFamily="2" charset="0"/>
              </a:rPr>
              <a:t>cò</a:t>
            </a:r>
            <a:r>
              <a:rPr lang="en-US" sz="2400" dirty="0">
                <a:latin typeface="Arial-SGK-TV" pitchFamily="2" charset="0"/>
                <a:ea typeface="Arial"/>
                <a:cs typeface="Arial-SGK-TV" pitchFamily="2" charset="0"/>
              </a:rPr>
              <a:t>. </a:t>
            </a:r>
            <a:r>
              <a:rPr lang="en-US" sz="2400" dirty="0" err="1">
                <a:latin typeface="Arial-SGK-TV" pitchFamily="2" charset="0"/>
                <a:ea typeface="Arial"/>
                <a:cs typeface="Arial-SGK-TV" pitchFamily="2" charset="0"/>
              </a:rPr>
              <a:t>Mùa</a:t>
            </a:r>
            <a:r>
              <a:rPr lang="en-US" sz="2400" dirty="0"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"/>
                <a:cs typeface="Arial-SGK-TV" pitchFamily="2" charset="0"/>
              </a:rPr>
              <a:t>xuân</a:t>
            </a:r>
            <a:r>
              <a:rPr lang="en-US" sz="2400" dirty="0">
                <a:latin typeface="Arial-SGK-TV" pitchFamily="2" charset="0"/>
                <a:ea typeface="Arial"/>
                <a:cs typeface="Arial-SGK-TV" pitchFamily="2" charset="0"/>
              </a:rPr>
              <a:t>, </a:t>
            </a:r>
            <a:r>
              <a:rPr lang="en-US" sz="2400" dirty="0" err="1">
                <a:latin typeface="Arial-SGK-TV" pitchFamily="2" charset="0"/>
                <a:ea typeface="Arial"/>
                <a:cs typeface="Arial-SGK-TV" pitchFamily="2" charset="0"/>
              </a:rPr>
              <a:t>từng</a:t>
            </a:r>
            <a:r>
              <a:rPr lang="en-US" sz="2400" dirty="0"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"/>
                <a:cs typeface="Arial-SGK-TV" pitchFamily="2" charset="0"/>
              </a:rPr>
              <a:t>đàn</a:t>
            </a:r>
            <a:r>
              <a:rPr lang="en-US" sz="2400" dirty="0"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"/>
                <a:cs typeface="Arial-SGK-TV" pitchFamily="2" charset="0"/>
              </a:rPr>
              <a:t>cò</a:t>
            </a:r>
            <a:r>
              <a:rPr lang="en-US" sz="2400" dirty="0"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"/>
                <a:cs typeface="Arial-SGK-TV" pitchFamily="2" charset="0"/>
              </a:rPr>
              <a:t>trắng</a:t>
            </a:r>
            <a:r>
              <a:rPr lang="en-US" sz="2400" dirty="0"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"/>
                <a:cs typeface="Arial-SGK-TV" pitchFamily="2" charset="0"/>
              </a:rPr>
              <a:t>duyên</a:t>
            </a:r>
            <a:r>
              <a:rPr lang="en-US" sz="2400" dirty="0"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"/>
                <a:cs typeface="Arial-SGK-TV" pitchFamily="2" charset="0"/>
              </a:rPr>
              <a:t>dáng</a:t>
            </a:r>
            <a:r>
              <a:rPr lang="en-US" sz="2400" dirty="0">
                <a:latin typeface="Arial-SGK-TV" pitchFamily="2" charset="0"/>
                <a:ea typeface="Arial"/>
                <a:cs typeface="Arial-SGK-TV" pitchFamily="2" charset="0"/>
              </a:rPr>
              <a:t> bay </a:t>
            </a:r>
            <a:r>
              <a:rPr lang="en-US" sz="2400" dirty="0" err="1">
                <a:latin typeface="Arial-SGK-TV" pitchFamily="2" charset="0"/>
                <a:ea typeface="Arial"/>
                <a:cs typeface="Arial-SGK-TV" pitchFamily="2" charset="0"/>
              </a:rPr>
              <a:t>tới</a:t>
            </a:r>
            <a:r>
              <a:rPr lang="en-US" sz="2400" dirty="0">
                <a:latin typeface="Arial-SGK-TV" pitchFamily="2" charset="0"/>
                <a:ea typeface="Arial"/>
                <a:cs typeface="Arial-SGK-TV" pitchFamily="2" charset="0"/>
              </a:rPr>
              <a:t>. </a:t>
            </a:r>
            <a:r>
              <a:rPr lang="en-US" sz="2400" dirty="0" err="1">
                <a:latin typeface="Arial-SGK-TV" pitchFamily="2" charset="0"/>
                <a:ea typeface="Arial"/>
                <a:cs typeface="Arial-SGK-TV" pitchFamily="2" charset="0"/>
              </a:rPr>
              <a:t>Chúng</a:t>
            </a:r>
            <a:r>
              <a:rPr lang="en-US" sz="2400" dirty="0"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"/>
                <a:cs typeface="Arial-SGK-TV" pitchFamily="2" charset="0"/>
              </a:rPr>
              <a:t>lượn</a:t>
            </a:r>
            <a:r>
              <a:rPr lang="en-US" sz="2400" dirty="0"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"/>
                <a:cs typeface="Arial-SGK-TV" pitchFamily="2" charset="0"/>
              </a:rPr>
              <a:t>trên</a:t>
            </a:r>
            <a:r>
              <a:rPr lang="en-US" sz="2400" dirty="0"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"/>
                <a:cs typeface="Arial-SGK-TV" pitchFamily="2" charset="0"/>
              </a:rPr>
              <a:t>bầu</a:t>
            </a:r>
            <a:r>
              <a:rPr lang="en-US" sz="2400" dirty="0"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"/>
                <a:cs typeface="Arial-SGK-TV" pitchFamily="2" charset="0"/>
              </a:rPr>
              <a:t>trời</a:t>
            </a:r>
            <a:r>
              <a:rPr lang="en-US" sz="2400" dirty="0"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"/>
                <a:cs typeface="Arial-SGK-TV" pitchFamily="2" charset="0"/>
              </a:rPr>
              <a:t>trong</a:t>
            </a:r>
            <a:r>
              <a:rPr lang="en-US" sz="2400" dirty="0"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"/>
                <a:cs typeface="Arial-SGK-TV" pitchFamily="2" charset="0"/>
              </a:rPr>
              <a:t>xanh</a:t>
            </a:r>
            <a:r>
              <a:rPr lang="en-US" sz="2400" dirty="0"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"/>
                <a:cs typeface="Arial-SGK-TV" pitchFamily="2" charset="0"/>
              </a:rPr>
              <a:t>rồi</a:t>
            </a:r>
            <a:r>
              <a:rPr lang="en-US" sz="2400" dirty="0"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"/>
                <a:cs typeface="Arial-SGK-TV" pitchFamily="2" charset="0"/>
              </a:rPr>
              <a:t>hạ</a:t>
            </a:r>
            <a:r>
              <a:rPr lang="en-US" sz="2400" dirty="0"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"/>
                <a:cs typeface="Arial-SGK-TV" pitchFamily="2" charset="0"/>
              </a:rPr>
              <a:t>cánh</a:t>
            </a:r>
            <a:r>
              <a:rPr lang="en-US" sz="2400" dirty="0"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"/>
                <a:cs typeface="Arial-SGK-TV" pitchFamily="2" charset="0"/>
              </a:rPr>
              <a:t>xuống</a:t>
            </a:r>
            <a:r>
              <a:rPr lang="en-US" sz="2400" dirty="0"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"/>
                <a:cs typeface="Arial-SGK-TV" pitchFamily="2" charset="0"/>
              </a:rPr>
              <a:t>những</a:t>
            </a:r>
            <a:r>
              <a:rPr lang="en-US" sz="2400" dirty="0"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"/>
                <a:cs typeface="Arial-SGK-TV" pitchFamily="2" charset="0"/>
              </a:rPr>
              <a:t>lũy</a:t>
            </a:r>
            <a:r>
              <a:rPr lang="en-US" sz="2400" dirty="0"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"/>
                <a:cs typeface="Arial-SGK-TV" pitchFamily="2" charset="0"/>
              </a:rPr>
              <a:t>tre</a:t>
            </a:r>
            <a:r>
              <a:rPr lang="en-US" sz="2400" dirty="0">
                <a:latin typeface="Arial-SGK-TV" pitchFamily="2" charset="0"/>
                <a:ea typeface="Arial"/>
                <a:cs typeface="Arial-SGK-TV" pitchFamily="2" charset="0"/>
              </a:rPr>
              <a:t>. </a:t>
            </a:r>
            <a:r>
              <a:rPr lang="en-US" sz="2400" dirty="0" err="1">
                <a:latin typeface="Arial-SGK-TV" pitchFamily="2" charset="0"/>
                <a:ea typeface="Arial"/>
                <a:cs typeface="Arial-SGK-TV" pitchFamily="2" charset="0"/>
              </a:rPr>
              <a:t>Hằng</a:t>
            </a:r>
            <a:r>
              <a:rPr lang="en-US" sz="2400" dirty="0"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"/>
                <a:cs typeface="Arial-SGK-TV" pitchFamily="2" charset="0"/>
              </a:rPr>
              <a:t>ngày</a:t>
            </a:r>
            <a:r>
              <a:rPr lang="en-US" sz="2400" dirty="0">
                <a:latin typeface="Arial-SGK-TV" pitchFamily="2" charset="0"/>
                <a:ea typeface="Arial"/>
                <a:cs typeface="Arial-SGK-TV" pitchFamily="2" charset="0"/>
              </a:rPr>
              <a:t>, </a:t>
            </a:r>
            <a:r>
              <a:rPr lang="en-US" sz="2400" dirty="0" err="1">
                <a:latin typeface="Arial-SGK-TV" pitchFamily="2" charset="0"/>
                <a:ea typeface="Arial"/>
                <a:cs typeface="Arial-SGK-TV" pitchFamily="2" charset="0"/>
              </a:rPr>
              <a:t>có</a:t>
            </a:r>
            <a:r>
              <a:rPr lang="en-US" sz="2400" dirty="0"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"/>
                <a:cs typeface="Arial-SGK-TV" pitchFamily="2" charset="0"/>
              </a:rPr>
              <a:t>đi</a:t>
            </a:r>
            <a:r>
              <a:rPr lang="en-US" sz="2400" dirty="0"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"/>
                <a:cs typeface="Arial-SGK-TV" pitchFamily="2" charset="0"/>
              </a:rPr>
              <a:t>mò</a:t>
            </a:r>
            <a:r>
              <a:rPr lang="en-US" sz="2400" dirty="0"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"/>
                <a:cs typeface="Arial-SGK-TV" pitchFamily="2" charset="0"/>
              </a:rPr>
              <a:t>tôm</a:t>
            </a:r>
            <a:r>
              <a:rPr lang="en-US" sz="2400" dirty="0">
                <a:latin typeface="Arial-SGK-TV" pitchFamily="2" charset="0"/>
                <a:ea typeface="Arial"/>
                <a:cs typeface="Arial-SGK-TV" pitchFamily="2" charset="0"/>
              </a:rPr>
              <a:t>, </a:t>
            </a:r>
            <a:r>
              <a:rPr lang="en-US" sz="2400" dirty="0" err="1">
                <a:latin typeface="Arial-SGK-TV" pitchFamily="2" charset="0"/>
                <a:ea typeface="Arial"/>
                <a:cs typeface="Arial-SGK-TV" pitchFamily="2" charset="0"/>
              </a:rPr>
              <a:t>bắt</a:t>
            </a:r>
            <a:r>
              <a:rPr lang="en-US" sz="2400" dirty="0"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"/>
                <a:cs typeface="Arial-SGK-TV" pitchFamily="2" charset="0"/>
              </a:rPr>
              <a:t>cá</a:t>
            </a:r>
            <a:r>
              <a:rPr lang="en-US" sz="2400" dirty="0">
                <a:latin typeface="Arial-SGK-TV" pitchFamily="2" charset="0"/>
                <a:ea typeface="Arial"/>
                <a:cs typeface="Arial-SGK-TV" pitchFamily="2" charset="0"/>
              </a:rPr>
              <a:t> ở </a:t>
            </a:r>
            <a:r>
              <a:rPr lang="en-US" sz="2400" dirty="0" err="1">
                <a:latin typeface="Arial-SGK-TV" pitchFamily="2" charset="0"/>
                <a:ea typeface="Arial"/>
                <a:cs typeface="Arial-SGK-TV" pitchFamily="2" charset="0"/>
              </a:rPr>
              <a:t>các</a:t>
            </a:r>
            <a:r>
              <a:rPr lang="en-US" sz="2400" dirty="0"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"/>
                <a:cs typeface="Arial-SGK-TV" pitchFamily="2" charset="0"/>
              </a:rPr>
              <a:t>ao</a:t>
            </a:r>
            <a:r>
              <a:rPr lang="en-US" sz="2400" dirty="0">
                <a:latin typeface="Arial-SGK-TV" pitchFamily="2" charset="0"/>
                <a:ea typeface="Arial"/>
                <a:cs typeface="Arial-SGK-TV" pitchFamily="2" charset="0"/>
              </a:rPr>
              <a:t>, </a:t>
            </a:r>
            <a:r>
              <a:rPr lang="en-US" sz="2400" dirty="0" err="1">
                <a:latin typeface="Arial-SGK-TV" pitchFamily="2" charset="0"/>
                <a:ea typeface="Arial"/>
                <a:cs typeface="Arial-SGK-TV" pitchFamily="2" charset="0"/>
              </a:rPr>
              <a:t>hồ</a:t>
            </a:r>
            <a:r>
              <a:rPr lang="en-US" sz="2400" dirty="0">
                <a:latin typeface="Arial-SGK-TV" pitchFamily="2" charset="0"/>
                <a:ea typeface="Arial"/>
                <a:cs typeface="Arial-SGK-TV" pitchFamily="2" charset="0"/>
              </a:rPr>
              <a:t>, </a:t>
            </a:r>
            <a:r>
              <a:rPr lang="en-US" sz="2400" dirty="0" err="1">
                <a:latin typeface="Arial-SGK-TV" pitchFamily="2" charset="0"/>
                <a:ea typeface="Arial"/>
                <a:cs typeface="Arial-SGK-TV" pitchFamily="2" charset="0"/>
              </a:rPr>
              <a:t>đầm</a:t>
            </a:r>
            <a:r>
              <a:rPr lang="en-US" sz="2400" dirty="0">
                <a:latin typeface="Arial-SGK-TV" pitchFamily="2" charset="0"/>
                <a:ea typeface="Arial"/>
                <a:cs typeface="Arial-SGK-TV" pitchFamily="2" charset="0"/>
              </a:rPr>
              <a:t>.</a:t>
            </a:r>
            <a:endParaRPr lang="en-US" sz="2400" dirty="0">
              <a:effectLst/>
              <a:latin typeface="Arial-SGK-TV" pitchFamily="2" charset="0"/>
              <a:ea typeface="Arial"/>
              <a:cs typeface="Arial-SGK-TV" pitchFamily="2" charset="0"/>
            </a:endParaRPr>
          </a:p>
        </p:txBody>
      </p:sp>
      <p:sp>
        <p:nvSpPr>
          <p:cNvPr id="6" name="Shape 666"/>
          <p:cNvSpPr txBox="1"/>
          <p:nvPr/>
        </p:nvSpPr>
        <p:spPr>
          <a:xfrm>
            <a:off x="195491" y="2476052"/>
            <a:ext cx="8740403" cy="1407016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indent="228600" algn="just">
              <a:lnSpc>
                <a:spcPct val="130000"/>
              </a:lnSpc>
              <a:spcAft>
                <a:spcPts val="0"/>
              </a:spcAft>
            </a:pPr>
            <a:r>
              <a:rPr lang="en-US" sz="2400" dirty="0" err="1">
                <a:effectLst/>
                <a:latin typeface="Arial-SGK-TV" pitchFamily="2" charset="0"/>
                <a:ea typeface="Arial"/>
                <a:cs typeface="Arial-SGK-TV" pitchFamily="2" charset="0"/>
              </a:rPr>
              <a:t>Bây</a:t>
            </a:r>
            <a:r>
              <a:rPr lang="en-US" sz="2400" dirty="0">
                <a:effectLst/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lang="en-US" sz="2400" dirty="0" err="1">
                <a:effectLst/>
                <a:latin typeface="Arial-SGK-TV" pitchFamily="2" charset="0"/>
                <a:ea typeface="Arial"/>
                <a:cs typeface="Arial-SGK-TV" pitchFamily="2" charset="0"/>
              </a:rPr>
              <a:t>giờ</a:t>
            </a:r>
            <a:r>
              <a:rPr lang="en-US" sz="2400" dirty="0">
                <a:effectLst/>
                <a:latin typeface="Arial-SGK-TV" pitchFamily="2" charset="0"/>
                <a:ea typeface="Arial"/>
                <a:cs typeface="Arial-SGK-TV" pitchFamily="2" charset="0"/>
              </a:rPr>
              <a:t>, </a:t>
            </a:r>
            <a:r>
              <a:rPr lang="en-US" sz="2400" dirty="0" err="1">
                <a:effectLst/>
                <a:latin typeface="Arial-SGK-TV" pitchFamily="2" charset="0"/>
                <a:ea typeface="Arial"/>
                <a:cs typeface="Arial-SGK-TV" pitchFamily="2" charset="0"/>
              </a:rPr>
              <a:t>ao</a:t>
            </a:r>
            <a:r>
              <a:rPr lang="en-US" sz="2400" dirty="0">
                <a:effectLst/>
                <a:latin typeface="Arial-SGK-TV" pitchFamily="2" charset="0"/>
                <a:ea typeface="Arial"/>
                <a:cs typeface="Arial-SGK-TV" pitchFamily="2" charset="0"/>
              </a:rPr>
              <a:t>, </a:t>
            </a:r>
            <a:r>
              <a:rPr lang="en-US" sz="2400" dirty="0" err="1">
                <a:effectLst/>
                <a:latin typeface="Arial-SGK-TV" pitchFamily="2" charset="0"/>
                <a:ea typeface="Arial"/>
                <a:cs typeface="Arial-SGK-TV" pitchFamily="2" charset="0"/>
              </a:rPr>
              <a:t>hồ</a:t>
            </a:r>
            <a:r>
              <a:rPr lang="en-US" sz="2400" dirty="0">
                <a:effectLst/>
                <a:latin typeface="Arial-SGK-TV" pitchFamily="2" charset="0"/>
                <a:ea typeface="Arial"/>
                <a:cs typeface="Arial-SGK-TV" pitchFamily="2" charset="0"/>
              </a:rPr>
              <a:t>, </a:t>
            </a:r>
            <a:r>
              <a:rPr lang="en-US" sz="2400" dirty="0" err="1">
                <a:effectLst/>
                <a:latin typeface="Arial-SGK-TV" pitchFamily="2" charset="0"/>
                <a:ea typeface="Arial"/>
                <a:cs typeface="Arial-SGK-TV" pitchFamily="2" charset="0"/>
              </a:rPr>
              <a:t>đầm</a:t>
            </a:r>
            <a:r>
              <a:rPr lang="en-US" sz="2400" dirty="0">
                <a:effectLst/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lang="en-US" sz="2400" dirty="0" err="1">
                <a:effectLst/>
                <a:latin typeface="Arial-SGK-TV" pitchFamily="2" charset="0"/>
                <a:ea typeface="Arial"/>
                <a:cs typeface="Arial-SGK-TV" pitchFamily="2" charset="0"/>
              </a:rPr>
              <a:t>phải</a:t>
            </a:r>
            <a:r>
              <a:rPr lang="en-US" sz="2400" dirty="0">
                <a:effectLst/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lang="en-US" sz="2400" dirty="0" err="1">
                <a:effectLst/>
                <a:latin typeface="Arial-SGK-TV" pitchFamily="2" charset="0"/>
                <a:ea typeface="Arial"/>
                <a:cs typeface="Arial-SGK-TV" pitchFamily="2" charset="0"/>
              </a:rPr>
              <a:t>nhường</a:t>
            </a:r>
            <a:r>
              <a:rPr lang="en-US" sz="2400" dirty="0">
                <a:effectLst/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lang="en-US" sz="2400" dirty="0" err="1">
                <a:effectLst/>
                <a:latin typeface="Arial-SGK-TV" pitchFamily="2" charset="0"/>
                <a:ea typeface="Arial"/>
                <a:cs typeface="Arial-SGK-TV" pitchFamily="2" charset="0"/>
              </a:rPr>
              <a:t>chỗ</a:t>
            </a:r>
            <a:r>
              <a:rPr lang="en-US" sz="2400" dirty="0">
                <a:effectLst/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lang="en-US" sz="2400" dirty="0" err="1">
                <a:effectLst/>
                <a:latin typeface="Arial-SGK-TV" pitchFamily="2" charset="0"/>
                <a:ea typeface="Arial"/>
                <a:cs typeface="Arial-SGK-TV" pitchFamily="2" charset="0"/>
              </a:rPr>
              <a:t>cho</a:t>
            </a:r>
            <a:r>
              <a:rPr lang="en-US" sz="2400" dirty="0">
                <a:effectLst/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lang="en-US" sz="2400" dirty="0" err="1">
                <a:effectLst/>
                <a:latin typeface="Arial-SGK-TV" pitchFamily="2" charset="0"/>
                <a:ea typeface="Arial"/>
                <a:cs typeface="Arial-SGK-TV" pitchFamily="2" charset="0"/>
              </a:rPr>
              <a:t>những</a:t>
            </a:r>
            <a:r>
              <a:rPr lang="en-US" sz="2400" dirty="0">
                <a:effectLst/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lang="en-US" sz="2400" dirty="0" err="1">
                <a:effectLst/>
                <a:latin typeface="Arial-SGK-TV" pitchFamily="2" charset="0"/>
                <a:ea typeface="Arial"/>
                <a:cs typeface="Arial-SGK-TV" pitchFamily="2" charset="0"/>
              </a:rPr>
              <a:t>tòa</a:t>
            </a:r>
            <a:r>
              <a:rPr lang="en-US" sz="2400" dirty="0">
                <a:effectLst/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lang="en-US" sz="2400" dirty="0" err="1">
                <a:effectLst/>
                <a:latin typeface="Arial-SGK-TV" pitchFamily="2" charset="0"/>
                <a:ea typeface="Arial"/>
                <a:cs typeface="Arial-SGK-TV" pitchFamily="2" charset="0"/>
              </a:rPr>
              <a:t>nhà</a:t>
            </a:r>
            <a:r>
              <a:rPr lang="en-US" sz="2400" dirty="0">
                <a:effectLst/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lang="en-US" sz="2400" dirty="0" err="1">
                <a:effectLst/>
                <a:latin typeface="Arial-SGK-TV" pitchFamily="2" charset="0"/>
                <a:ea typeface="Arial"/>
                <a:cs typeface="Arial-SGK-TV" pitchFamily="2" charset="0"/>
              </a:rPr>
              <a:t>cao</a:t>
            </a:r>
            <a:r>
              <a:rPr lang="en-US" sz="2400" dirty="0">
                <a:effectLst/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lang="en-US" sz="2400" dirty="0" err="1">
                <a:effectLst/>
                <a:latin typeface="Arial-SGK-TV" pitchFamily="2" charset="0"/>
                <a:ea typeface="Arial"/>
                <a:cs typeface="Arial-SGK-TV" pitchFamily="2" charset="0"/>
              </a:rPr>
              <a:t>vút</a:t>
            </a:r>
            <a:r>
              <a:rPr lang="en-US" sz="2400" dirty="0">
                <a:latin typeface="Arial-SGK-TV" pitchFamily="2" charset="0"/>
                <a:ea typeface="Arial"/>
                <a:cs typeface="Arial-SGK-TV" pitchFamily="2" charset="0"/>
              </a:rPr>
              <a:t>, </a:t>
            </a:r>
            <a:r>
              <a:rPr lang="en-US" sz="2400" dirty="0" err="1">
                <a:latin typeface="Arial-SGK-TV" pitchFamily="2" charset="0"/>
                <a:ea typeface="Arial"/>
                <a:cs typeface="Arial-SGK-TV" pitchFamily="2" charset="0"/>
              </a:rPr>
              <a:t>những</a:t>
            </a:r>
            <a:r>
              <a:rPr lang="en-US" sz="2400" dirty="0">
                <a:latin typeface="Arial-SGK-TV" pitchFamily="2" charset="0"/>
                <a:ea typeface="Arial"/>
                <a:cs typeface="Arial-SGK-TV" pitchFamily="2" charset="0"/>
              </a:rPr>
              <a:t> con </a:t>
            </a:r>
            <a:r>
              <a:rPr lang="en-US" sz="2400" dirty="0" err="1">
                <a:latin typeface="Arial-SGK-TV" pitchFamily="2" charset="0"/>
                <a:ea typeface="Arial"/>
                <a:cs typeface="Arial-SGK-TV" pitchFamily="2" charset="0"/>
              </a:rPr>
              <a:t>đường</a:t>
            </a:r>
            <a:r>
              <a:rPr lang="en-US" sz="2400" dirty="0"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"/>
                <a:cs typeface="Arial-SGK-TV" pitchFamily="2" charset="0"/>
              </a:rPr>
              <a:t>cao</a:t>
            </a:r>
            <a:r>
              <a:rPr lang="en-US" sz="2400" dirty="0"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"/>
                <a:cs typeface="Arial-SGK-TV" pitchFamily="2" charset="0"/>
              </a:rPr>
              <a:t>tốc</a:t>
            </a:r>
            <a:r>
              <a:rPr lang="en-US" sz="2400" dirty="0">
                <a:latin typeface="Arial-SGK-TV" pitchFamily="2" charset="0"/>
                <a:ea typeface="Arial"/>
                <a:cs typeface="Arial-SGK-TV" pitchFamily="2" charset="0"/>
              </a:rPr>
              <a:t>, </a:t>
            </a:r>
            <a:r>
              <a:rPr lang="en-US" sz="2400" dirty="0" err="1">
                <a:latin typeface="Arial-SGK-TV" pitchFamily="2" charset="0"/>
                <a:ea typeface="Arial"/>
                <a:cs typeface="Arial-SGK-TV" pitchFamily="2" charset="0"/>
              </a:rPr>
              <a:t>những</a:t>
            </a:r>
            <a:r>
              <a:rPr lang="en-US" sz="2400" dirty="0"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"/>
                <a:cs typeface="Arial-SGK-TV" pitchFamily="2" charset="0"/>
              </a:rPr>
              <a:t>nhà</a:t>
            </a:r>
            <a:r>
              <a:rPr lang="en-US" sz="2400" dirty="0"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"/>
                <a:cs typeface="Arial-SGK-TV" pitchFamily="2" charset="0"/>
              </a:rPr>
              <a:t>máy</a:t>
            </a:r>
            <a:r>
              <a:rPr lang="en-US" sz="2400" dirty="0"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"/>
                <a:cs typeface="Arial-SGK-TV" pitchFamily="2" charset="0"/>
              </a:rPr>
              <a:t>tỏa</a:t>
            </a:r>
            <a:r>
              <a:rPr lang="en-US" sz="2400" dirty="0"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"/>
                <a:cs typeface="Arial-SGK-TV" pitchFamily="2" charset="0"/>
              </a:rPr>
              <a:t>khói</a:t>
            </a:r>
            <a:r>
              <a:rPr lang="en-US" sz="2400" dirty="0"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"/>
                <a:cs typeface="Arial-SGK-TV" pitchFamily="2" charset="0"/>
              </a:rPr>
              <a:t>mịt</a:t>
            </a:r>
            <a:r>
              <a:rPr lang="en-US" sz="2400" dirty="0"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"/>
                <a:cs typeface="Arial-SGK-TV" pitchFamily="2" charset="0"/>
              </a:rPr>
              <a:t>mù</a:t>
            </a:r>
            <a:r>
              <a:rPr lang="en-US" sz="2400" dirty="0">
                <a:latin typeface="Arial-SGK-TV" pitchFamily="2" charset="0"/>
                <a:ea typeface="Arial"/>
                <a:cs typeface="Arial-SGK-TV" pitchFamily="2" charset="0"/>
              </a:rPr>
              <a:t>. </a:t>
            </a:r>
            <a:r>
              <a:rPr lang="en-US" sz="2400" dirty="0" err="1">
                <a:latin typeface="Arial-SGK-TV" pitchFamily="2" charset="0"/>
                <a:ea typeface="Arial"/>
                <a:cs typeface="Arial-SGK-TV" pitchFamily="2" charset="0"/>
              </a:rPr>
              <a:t>Cò</a:t>
            </a:r>
            <a:r>
              <a:rPr lang="en-US" sz="2400" dirty="0"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"/>
                <a:cs typeface="Arial-SGK-TV" pitchFamily="2" charset="0"/>
              </a:rPr>
              <a:t>chẳng</a:t>
            </a:r>
            <a:r>
              <a:rPr lang="en-US" sz="2400" dirty="0"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"/>
                <a:cs typeface="Arial-SGK-TV" pitchFamily="2" charset="0"/>
              </a:rPr>
              <a:t>còn</a:t>
            </a:r>
            <a:r>
              <a:rPr lang="en-US" sz="2400" dirty="0"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"/>
                <a:cs typeface="Arial-SGK-TV" pitchFamily="2" charset="0"/>
              </a:rPr>
              <a:t>nơi</a:t>
            </a:r>
            <a:r>
              <a:rPr lang="en-US" sz="2400" dirty="0"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"/>
                <a:cs typeface="Arial-SGK-TV" pitchFamily="2" charset="0"/>
              </a:rPr>
              <a:t>kiếm</a:t>
            </a:r>
            <a:r>
              <a:rPr lang="en-US" sz="2400" dirty="0"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"/>
                <a:cs typeface="Arial-SGK-TV" pitchFamily="2" charset="0"/>
              </a:rPr>
              <a:t>ăn</a:t>
            </a:r>
            <a:r>
              <a:rPr lang="en-US" sz="2400" dirty="0">
                <a:latin typeface="Arial-SGK-TV" pitchFamily="2" charset="0"/>
                <a:ea typeface="Arial"/>
                <a:cs typeface="Arial-SGK-TV" pitchFamily="2" charset="0"/>
              </a:rPr>
              <a:t>. </a:t>
            </a:r>
            <a:r>
              <a:rPr lang="en-US" sz="2400" dirty="0" err="1">
                <a:latin typeface="Arial-SGK-TV" pitchFamily="2" charset="0"/>
                <a:ea typeface="Arial"/>
                <a:cs typeface="Arial-SGK-TV" pitchFamily="2" charset="0"/>
              </a:rPr>
              <a:t>Cò</a:t>
            </a:r>
            <a:r>
              <a:rPr lang="en-US" sz="2400" dirty="0"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"/>
                <a:cs typeface="Arial-SGK-TV" pitchFamily="2" charset="0"/>
              </a:rPr>
              <a:t>sợ</a:t>
            </a:r>
            <a:r>
              <a:rPr lang="en-US" sz="2400" dirty="0"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"/>
                <a:cs typeface="Arial-SGK-TV" pitchFamily="2" charset="0"/>
              </a:rPr>
              <a:t>những</a:t>
            </a:r>
            <a:r>
              <a:rPr lang="en-US" sz="2400" dirty="0"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"/>
                <a:cs typeface="Arial-SGK-TV" pitchFamily="2" charset="0"/>
              </a:rPr>
              <a:t>âm</a:t>
            </a:r>
            <a:r>
              <a:rPr lang="en-US" sz="2400" dirty="0"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"/>
                <a:cs typeface="Arial-SGK-TV" pitchFamily="2" charset="0"/>
              </a:rPr>
              <a:t>thanh</a:t>
            </a:r>
            <a:r>
              <a:rPr lang="en-US" sz="2400" dirty="0"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"/>
                <a:cs typeface="Arial-SGK-TV" pitchFamily="2" charset="0"/>
              </a:rPr>
              <a:t>ồn</a:t>
            </a:r>
            <a:r>
              <a:rPr lang="en-US" sz="2400" dirty="0"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"/>
                <a:cs typeface="Arial-SGK-TV" pitchFamily="2" charset="0"/>
              </a:rPr>
              <a:t>ào</a:t>
            </a:r>
            <a:r>
              <a:rPr lang="en-US" sz="2400" dirty="0">
                <a:latin typeface="Arial-SGK-TV" pitchFamily="2" charset="0"/>
                <a:ea typeface="Arial"/>
                <a:cs typeface="Arial-SGK-TV" pitchFamily="2" charset="0"/>
              </a:rPr>
              <a:t>. </a:t>
            </a:r>
            <a:r>
              <a:rPr lang="en-US" sz="2400" dirty="0" err="1">
                <a:latin typeface="Arial-SGK-TV" pitchFamily="2" charset="0"/>
                <a:ea typeface="Arial"/>
                <a:cs typeface="Arial-SGK-TV" pitchFamily="2" charset="0"/>
              </a:rPr>
              <a:t>Thế</a:t>
            </a:r>
            <a:r>
              <a:rPr lang="en-US" sz="2400" dirty="0"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"/>
                <a:cs typeface="Arial-SGK-TV" pitchFamily="2" charset="0"/>
              </a:rPr>
              <a:t>là</a:t>
            </a:r>
            <a:r>
              <a:rPr lang="en-US" sz="2400" dirty="0"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"/>
                <a:cs typeface="Arial-SGK-TV" pitchFamily="2" charset="0"/>
              </a:rPr>
              <a:t>chúng</a:t>
            </a:r>
            <a:r>
              <a:rPr lang="en-US" sz="2400" dirty="0">
                <a:latin typeface="Arial-SGK-TV" pitchFamily="2" charset="0"/>
                <a:ea typeface="Arial"/>
                <a:cs typeface="Arial-SGK-TV" pitchFamily="2" charset="0"/>
              </a:rPr>
              <a:t> bay </a:t>
            </a:r>
            <a:r>
              <a:rPr lang="en-US" sz="2400" dirty="0" err="1">
                <a:latin typeface="Arial-SGK-TV" pitchFamily="2" charset="0"/>
                <a:ea typeface="Arial"/>
                <a:cs typeface="Arial-SGK-TV" pitchFamily="2" charset="0"/>
              </a:rPr>
              <a:t>đi</a:t>
            </a:r>
            <a:r>
              <a:rPr lang="en-US" sz="2400" dirty="0">
                <a:latin typeface="Arial-SGK-TV" pitchFamily="2" charset="0"/>
                <a:ea typeface="Arial"/>
                <a:cs typeface="Arial-SGK-TV" pitchFamily="2" charset="0"/>
              </a:rPr>
              <a:t>.</a:t>
            </a:r>
          </a:p>
          <a:p>
            <a:pPr indent="228600" algn="just">
              <a:lnSpc>
                <a:spcPct val="130000"/>
              </a:lnSpc>
              <a:spcAft>
                <a:spcPts val="0"/>
              </a:spcAft>
            </a:pPr>
            <a:r>
              <a:rPr lang="en-US" sz="2400" dirty="0" err="1">
                <a:latin typeface="Arial-SGK-TV" pitchFamily="2" charset="0"/>
                <a:ea typeface="Arial"/>
                <a:cs typeface="Arial-SGK-TV" pitchFamily="2" charset="0"/>
              </a:rPr>
              <a:t>Bé</a:t>
            </a:r>
            <a:r>
              <a:rPr lang="en-US" sz="2400" dirty="0"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"/>
                <a:cs typeface="Arial-SGK-TV" pitchFamily="2" charset="0"/>
              </a:rPr>
              <a:t>ước</a:t>
            </a:r>
            <a:r>
              <a:rPr lang="en-US" sz="2400" dirty="0"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"/>
                <a:cs typeface="Arial-SGK-TV" pitchFamily="2" charset="0"/>
              </a:rPr>
              <a:t>ao</a:t>
            </a:r>
            <a:r>
              <a:rPr lang="en-US" sz="2400" dirty="0"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"/>
                <a:cs typeface="Arial-SGK-TV" pitchFamily="2" charset="0"/>
              </a:rPr>
              <a:t>được</a:t>
            </a:r>
            <a:r>
              <a:rPr lang="en-US" sz="2400" dirty="0"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"/>
                <a:cs typeface="Arial-SGK-TV" pitchFamily="2" charset="0"/>
              </a:rPr>
              <a:t>thấy</a:t>
            </a:r>
            <a:r>
              <a:rPr lang="en-US" sz="2400" dirty="0"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"/>
                <a:cs typeface="Arial-SGK-TV" pitchFamily="2" charset="0"/>
              </a:rPr>
              <a:t>những</a:t>
            </a:r>
            <a:r>
              <a:rPr lang="en-US" sz="2400" dirty="0"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"/>
                <a:cs typeface="Arial-SGK-TV" pitchFamily="2" charset="0"/>
              </a:rPr>
              <a:t>cánh</a:t>
            </a:r>
            <a:r>
              <a:rPr lang="en-US" sz="2400" dirty="0"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"/>
                <a:cs typeface="Arial-SGK-TV" pitchFamily="2" charset="0"/>
              </a:rPr>
              <a:t>cò</a:t>
            </a:r>
            <a:r>
              <a:rPr lang="en-US" sz="2400" dirty="0"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"/>
                <a:cs typeface="Arial-SGK-TV" pitchFamily="2" charset="0"/>
              </a:rPr>
              <a:t>trên</a:t>
            </a:r>
            <a:r>
              <a:rPr lang="en-US" sz="2400" dirty="0"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"/>
                <a:cs typeface="Arial-SGK-TV" pitchFamily="2" charset="0"/>
              </a:rPr>
              <a:t>cánh</a:t>
            </a:r>
            <a:r>
              <a:rPr lang="en-US" sz="2400" dirty="0"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"/>
                <a:cs typeface="Arial-SGK-TV" pitchFamily="2" charset="0"/>
              </a:rPr>
              <a:t>đồng</a:t>
            </a:r>
            <a:r>
              <a:rPr lang="en-US" sz="2400" dirty="0"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lang="en-US" sz="2400" dirty="0" err="1">
                <a:latin typeface="Arial-SGK-TV" pitchFamily="2" charset="0"/>
                <a:ea typeface="Arial"/>
                <a:cs typeface="Arial-SGK-TV" pitchFamily="2" charset="0"/>
              </a:rPr>
              <a:t>quê</a:t>
            </a:r>
            <a:r>
              <a:rPr lang="en-US" sz="1300" dirty="0">
                <a:latin typeface="Arial"/>
                <a:ea typeface="Arial"/>
              </a:rPr>
              <a:t>.</a:t>
            </a:r>
            <a:endParaRPr lang="en-US" sz="1300" dirty="0">
              <a:effectLst/>
              <a:latin typeface="Arial"/>
              <a:ea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90172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660"/>
          <p:cNvSpPr txBox="1"/>
          <p:nvPr/>
        </p:nvSpPr>
        <p:spPr>
          <a:xfrm>
            <a:off x="195492" y="600677"/>
            <a:ext cx="8740403" cy="117665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indent="228600" algn="just">
              <a:lnSpc>
                <a:spcPct val="132000"/>
              </a:lnSpc>
              <a:spcAft>
                <a:spcPts val="0"/>
              </a:spcAft>
            </a:pP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ea typeface="Arial"/>
                <a:cs typeface="Arial-SGK-TV" pitchFamily="2" charset="0"/>
              </a:rPr>
              <a:t>Ông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ea typeface="Arial"/>
                <a:cs typeface="Arial-SGK-TV" pitchFamily="2" charset="0"/>
              </a:rPr>
              <a:t>kể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ea typeface="Arial"/>
                <a:cs typeface="Arial-SGK-TV" pitchFamily="2" charset="0"/>
              </a:rPr>
              <a:t>ngày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ea typeface="Arial"/>
                <a:cs typeface="Arial-SGK-TV" pitchFamily="2" charset="0"/>
              </a:rPr>
              <a:t>xưa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ea typeface="Arial"/>
                <a:cs typeface="Arial-SGK-TV" pitchFamily="2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ea typeface="Arial"/>
                <a:cs typeface="Arial-SGK-TV" pitchFamily="2" charset="0"/>
              </a:rPr>
              <a:t>quê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ea typeface="Arial"/>
                <a:cs typeface="Arial-SGK-TV" pitchFamily="2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ea typeface="Arial"/>
                <a:cs typeface="Arial-SGK-TV" pitchFamily="2" charset="0"/>
              </a:rPr>
              <a:t>bé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ea typeface="Arial"/>
                <a:cs typeface="Arial-SGK-TV" pitchFamily="2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ea typeface="Arial"/>
                <a:cs typeface="Arial-SGK-TV" pitchFamily="2" charset="0"/>
              </a:rPr>
              <a:t>rất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ea typeface="Arial"/>
                <a:cs typeface="Arial-SGK-TV" pitchFamily="2" charset="0"/>
              </a:rPr>
              <a:t>nhiều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ea typeface="Arial"/>
                <a:cs typeface="Arial-SGK-TV" pitchFamily="2" charset="0"/>
              </a:rPr>
              <a:t>cò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ea typeface="Arial"/>
                <a:cs typeface="Arial-SGK-TV" pitchFamily="2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ea typeface="Arial"/>
                <a:cs typeface="Arial-SGK-TV" pitchFamily="2" charset="0"/>
              </a:rPr>
              <a:t>Mùa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ea typeface="Arial"/>
                <a:cs typeface="Arial-SGK-TV" pitchFamily="2" charset="0"/>
              </a:rPr>
              <a:t>xuân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ea typeface="Arial"/>
                <a:cs typeface="Arial-SGK-TV" pitchFamily="2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ea typeface="Arial"/>
                <a:cs typeface="Arial-SGK-TV" pitchFamily="2" charset="0"/>
              </a:rPr>
              <a:t>từng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ea typeface="Arial"/>
                <a:cs typeface="Arial-SGK-TV" pitchFamily="2" charset="0"/>
              </a:rPr>
              <a:t>đàn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ea typeface="Arial"/>
                <a:cs typeface="Arial-SGK-TV" pitchFamily="2" charset="0"/>
              </a:rPr>
              <a:t>cò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ea typeface="Arial"/>
                <a:cs typeface="Arial-SGK-TV" pitchFamily="2" charset="0"/>
              </a:rPr>
              <a:t>trắng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ea typeface="Arial"/>
                <a:cs typeface="Arial-SGK-TV" pitchFamily="2" charset="0"/>
              </a:rPr>
              <a:t>duyên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ea typeface="Arial"/>
                <a:cs typeface="Arial-SGK-TV" pitchFamily="2" charset="0"/>
              </a:rPr>
              <a:t>dáng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ea typeface="Arial"/>
                <a:cs typeface="Arial-SGK-TV" pitchFamily="2" charset="0"/>
              </a:rPr>
              <a:t> bay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ea typeface="Arial"/>
                <a:cs typeface="Arial-SGK-TV" pitchFamily="2" charset="0"/>
              </a:rPr>
              <a:t>tới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ea typeface="Arial"/>
                <a:cs typeface="Arial-SGK-TV" pitchFamily="2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ea typeface="Arial"/>
                <a:cs typeface="Arial-SGK-TV" pitchFamily="2" charset="0"/>
              </a:rPr>
              <a:t>Chúng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ea typeface="Arial"/>
                <a:cs typeface="Arial-SGK-TV" pitchFamily="2" charset="0"/>
              </a:rPr>
              <a:t>lượn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ea typeface="Arial"/>
                <a:cs typeface="Arial-SGK-TV" pitchFamily="2" charset="0"/>
              </a:rPr>
              <a:t>trên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ea typeface="Arial"/>
                <a:cs typeface="Arial-SGK-TV" pitchFamily="2" charset="0"/>
              </a:rPr>
              <a:t>bầu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ea typeface="Arial"/>
                <a:cs typeface="Arial-SGK-TV" pitchFamily="2" charset="0"/>
              </a:rPr>
              <a:t>trời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ea typeface="Arial"/>
                <a:cs typeface="Arial-SGK-TV" pitchFamily="2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ea typeface="Arial"/>
                <a:cs typeface="Arial-SGK-TV" pitchFamily="2" charset="0"/>
              </a:rPr>
              <a:t>xanh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ea typeface="Arial"/>
                <a:cs typeface="Arial-SGK-TV" pitchFamily="2" charset="0"/>
              </a:rPr>
              <a:t>rồi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ea typeface="Arial"/>
                <a:cs typeface="Arial-SGK-TV" pitchFamily="2" charset="0"/>
              </a:rPr>
              <a:t>hạ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ea typeface="Arial"/>
                <a:cs typeface="Arial-SGK-TV" pitchFamily="2" charset="0"/>
              </a:rPr>
              <a:t>cánh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ea typeface="Arial"/>
                <a:cs typeface="Arial-SGK-TV" pitchFamily="2" charset="0"/>
              </a:rPr>
              <a:t>xuống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ea typeface="Arial"/>
                <a:cs typeface="Arial-SGK-TV" pitchFamily="2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ea typeface="Arial"/>
                <a:cs typeface="Arial-SGK-TV" pitchFamily="2" charset="0"/>
              </a:rPr>
              <a:t>lũy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ea typeface="Arial"/>
                <a:cs typeface="Arial-SGK-TV" pitchFamily="2" charset="0"/>
              </a:rPr>
              <a:t>tre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ea typeface="Arial"/>
                <a:cs typeface="Arial-SGK-TV" pitchFamily="2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ea typeface="Arial"/>
                <a:cs typeface="Arial-SGK-TV" pitchFamily="2" charset="0"/>
              </a:rPr>
              <a:t>Hằng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ea typeface="Arial"/>
                <a:cs typeface="Arial-SGK-TV" pitchFamily="2" charset="0"/>
              </a:rPr>
              <a:t>ngày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ea typeface="Arial"/>
                <a:cs typeface="Arial-SGK-TV" pitchFamily="2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ea typeface="Arial"/>
                <a:cs typeface="Arial-SGK-TV" pitchFamily="2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ea typeface="Arial"/>
                <a:cs typeface="Arial-SGK-TV" pitchFamily="2" charset="0"/>
              </a:rPr>
              <a:t>đi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ea typeface="Arial"/>
                <a:cs typeface="Arial-SGK-TV" pitchFamily="2" charset="0"/>
              </a:rPr>
              <a:t>mò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ea typeface="Arial"/>
                <a:cs typeface="Arial-SGK-TV" pitchFamily="2" charset="0"/>
              </a:rPr>
              <a:t>tôm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ea typeface="Arial"/>
                <a:cs typeface="Arial-SGK-TV" pitchFamily="2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ea typeface="Arial"/>
                <a:cs typeface="Arial-SGK-TV" pitchFamily="2" charset="0"/>
              </a:rPr>
              <a:t>bắt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ea typeface="Arial"/>
                <a:cs typeface="Arial-SGK-TV" pitchFamily="2" charset="0"/>
              </a:rPr>
              <a:t>cá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ea typeface="Arial"/>
                <a:cs typeface="Arial-SGK-TV" pitchFamily="2" charset="0"/>
              </a:rPr>
              <a:t> ở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ea typeface="Arial"/>
                <a:cs typeface="Arial-SGK-TV" pitchFamily="2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ea typeface="Arial"/>
                <a:cs typeface="Arial-SGK-TV" pitchFamily="2" charset="0"/>
              </a:rPr>
              <a:t>ao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ea typeface="Arial"/>
                <a:cs typeface="Arial-SGK-TV" pitchFamily="2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ea typeface="Arial"/>
                <a:cs typeface="Arial-SGK-TV" pitchFamily="2" charset="0"/>
              </a:rPr>
              <a:t>hồ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ea typeface="Arial"/>
                <a:cs typeface="Arial-SGK-TV" pitchFamily="2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ea typeface="Arial"/>
                <a:cs typeface="Arial-SGK-TV" pitchFamily="2" charset="0"/>
              </a:rPr>
              <a:t>đầm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ea typeface="Arial"/>
                <a:cs typeface="Arial-SGK-TV" pitchFamily="2" charset="0"/>
              </a:rPr>
              <a:t>.</a:t>
            </a:r>
            <a:endParaRPr lang="en-US" sz="2400" dirty="0">
              <a:solidFill>
                <a:srgbClr val="002060"/>
              </a:solidFill>
              <a:effectLst/>
              <a:latin typeface="Arial-SGK-TV" pitchFamily="2" charset="0"/>
              <a:ea typeface="Arial"/>
              <a:cs typeface="Arial-SGK-TV" pitchFamily="2" charset="0"/>
            </a:endParaRPr>
          </a:p>
        </p:txBody>
      </p:sp>
      <p:sp>
        <p:nvSpPr>
          <p:cNvPr id="3" name="Shape 666"/>
          <p:cNvSpPr txBox="1"/>
          <p:nvPr/>
        </p:nvSpPr>
        <p:spPr>
          <a:xfrm>
            <a:off x="195491" y="2476052"/>
            <a:ext cx="8740403" cy="1407016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indent="228600" algn="just">
              <a:lnSpc>
                <a:spcPct val="130000"/>
              </a:lnSpc>
              <a:spcAft>
                <a:spcPts val="0"/>
              </a:spcAft>
            </a:pPr>
            <a:r>
              <a:rPr lang="en-US" sz="2400" dirty="0" err="1">
                <a:solidFill>
                  <a:srgbClr val="002060"/>
                </a:solidFill>
                <a:effectLst/>
                <a:latin typeface="Arial-SGK-TV" pitchFamily="2" charset="0"/>
                <a:ea typeface="Arial"/>
                <a:cs typeface="Arial-SGK-TV" pitchFamily="2" charset="0"/>
              </a:rPr>
              <a:t>Bây</a:t>
            </a:r>
            <a:r>
              <a:rPr lang="en-US" sz="2400" dirty="0">
                <a:solidFill>
                  <a:srgbClr val="002060"/>
                </a:solidFill>
                <a:effectLst/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Arial-SGK-TV" pitchFamily="2" charset="0"/>
                <a:ea typeface="Arial"/>
                <a:cs typeface="Arial-SGK-TV" pitchFamily="2" charset="0"/>
              </a:rPr>
              <a:t>giờ</a:t>
            </a:r>
            <a:r>
              <a:rPr lang="en-US" sz="2400" dirty="0">
                <a:solidFill>
                  <a:srgbClr val="002060"/>
                </a:solidFill>
                <a:effectLst/>
                <a:latin typeface="Arial-SGK-TV" pitchFamily="2" charset="0"/>
                <a:ea typeface="Arial"/>
                <a:cs typeface="Arial-SGK-TV" pitchFamily="2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Arial-SGK-TV" pitchFamily="2" charset="0"/>
                <a:ea typeface="Arial"/>
                <a:cs typeface="Arial-SGK-TV" pitchFamily="2" charset="0"/>
              </a:rPr>
              <a:t>ao</a:t>
            </a:r>
            <a:r>
              <a:rPr lang="en-US" sz="2400" dirty="0">
                <a:solidFill>
                  <a:srgbClr val="002060"/>
                </a:solidFill>
                <a:effectLst/>
                <a:latin typeface="Arial-SGK-TV" pitchFamily="2" charset="0"/>
                <a:ea typeface="Arial"/>
                <a:cs typeface="Arial-SGK-TV" pitchFamily="2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Arial-SGK-TV" pitchFamily="2" charset="0"/>
                <a:ea typeface="Arial"/>
                <a:cs typeface="Arial-SGK-TV" pitchFamily="2" charset="0"/>
              </a:rPr>
              <a:t>hồ</a:t>
            </a:r>
            <a:r>
              <a:rPr lang="en-US" sz="2400" dirty="0">
                <a:solidFill>
                  <a:srgbClr val="002060"/>
                </a:solidFill>
                <a:effectLst/>
                <a:latin typeface="Arial-SGK-TV" pitchFamily="2" charset="0"/>
                <a:ea typeface="Arial"/>
                <a:cs typeface="Arial-SGK-TV" pitchFamily="2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effectLst/>
                <a:latin typeface="Arial-SGK-TV" pitchFamily="2" charset="0"/>
                <a:ea typeface="Arial"/>
                <a:cs typeface="Arial-SGK-TV" pitchFamily="2" charset="0"/>
              </a:rPr>
              <a:t>đầm</a:t>
            </a:r>
            <a:r>
              <a:rPr lang="en-US" sz="2400" dirty="0">
                <a:solidFill>
                  <a:srgbClr val="002060"/>
                </a:solidFill>
                <a:effectLst/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Arial-SGK-TV" pitchFamily="2" charset="0"/>
                <a:ea typeface="Arial"/>
                <a:cs typeface="Arial-SGK-TV" pitchFamily="2" charset="0"/>
              </a:rPr>
              <a:t>phải</a:t>
            </a:r>
            <a:r>
              <a:rPr lang="en-US" sz="2400" dirty="0">
                <a:solidFill>
                  <a:srgbClr val="002060"/>
                </a:solidFill>
                <a:effectLst/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Arial-SGK-TV" pitchFamily="2" charset="0"/>
                <a:ea typeface="Arial"/>
                <a:cs typeface="Arial-SGK-TV" pitchFamily="2" charset="0"/>
              </a:rPr>
              <a:t>nhường</a:t>
            </a:r>
            <a:r>
              <a:rPr lang="en-US" sz="2400" dirty="0">
                <a:solidFill>
                  <a:srgbClr val="002060"/>
                </a:solidFill>
                <a:effectLst/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Arial-SGK-TV" pitchFamily="2" charset="0"/>
                <a:ea typeface="Arial"/>
                <a:cs typeface="Arial-SGK-TV" pitchFamily="2" charset="0"/>
              </a:rPr>
              <a:t>chỗ</a:t>
            </a:r>
            <a:r>
              <a:rPr lang="en-US" sz="2400" dirty="0">
                <a:solidFill>
                  <a:srgbClr val="002060"/>
                </a:solidFill>
                <a:effectLst/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Arial-SGK-TV" pitchFamily="2" charset="0"/>
                <a:ea typeface="Arial"/>
                <a:cs typeface="Arial-SGK-TV" pitchFamily="2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effectLst/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Arial-SGK-TV" pitchFamily="2" charset="0"/>
                <a:ea typeface="Arial"/>
                <a:cs typeface="Arial-SGK-TV" pitchFamily="2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effectLst/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Arial-SGK-TV" pitchFamily="2" charset="0"/>
                <a:ea typeface="Arial"/>
                <a:cs typeface="Arial-SGK-TV" pitchFamily="2" charset="0"/>
              </a:rPr>
              <a:t>tòa</a:t>
            </a:r>
            <a:r>
              <a:rPr lang="en-US" sz="2400" dirty="0">
                <a:solidFill>
                  <a:srgbClr val="002060"/>
                </a:solidFill>
                <a:effectLst/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Arial-SGK-TV" pitchFamily="2" charset="0"/>
                <a:ea typeface="Arial"/>
                <a:cs typeface="Arial-SGK-TV" pitchFamily="2" charset="0"/>
              </a:rPr>
              <a:t>nhà</a:t>
            </a:r>
            <a:r>
              <a:rPr lang="en-US" sz="2400" dirty="0">
                <a:solidFill>
                  <a:srgbClr val="002060"/>
                </a:solidFill>
                <a:effectLst/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Arial-SGK-TV" pitchFamily="2" charset="0"/>
                <a:ea typeface="Arial"/>
                <a:cs typeface="Arial-SGK-TV" pitchFamily="2" charset="0"/>
              </a:rPr>
              <a:t>cao</a:t>
            </a:r>
            <a:r>
              <a:rPr lang="en-US" sz="2400" dirty="0">
                <a:solidFill>
                  <a:srgbClr val="002060"/>
                </a:solidFill>
                <a:effectLst/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Arial-SGK-TV" pitchFamily="2" charset="0"/>
                <a:ea typeface="Arial"/>
                <a:cs typeface="Arial-SGK-TV" pitchFamily="2" charset="0"/>
              </a:rPr>
              <a:t>vút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ea typeface="Arial"/>
                <a:cs typeface="Arial-SGK-TV" pitchFamily="2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ea typeface="Arial"/>
                <a:cs typeface="Arial-SGK-TV" pitchFamily="2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ea typeface="Arial"/>
                <a:cs typeface="Arial-SGK-TV" pitchFamily="2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ea typeface="Arial"/>
                <a:cs typeface="Arial-SGK-TV" pitchFamily="2" charset="0"/>
              </a:rPr>
              <a:t>đường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ea typeface="Arial"/>
                <a:cs typeface="Arial-SGK-TV" pitchFamily="2" charset="0"/>
              </a:rPr>
              <a:t>cao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ea typeface="Arial"/>
                <a:cs typeface="Arial-SGK-TV" pitchFamily="2" charset="0"/>
              </a:rPr>
              <a:t>tốc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ea typeface="Arial"/>
                <a:cs typeface="Arial-SGK-TV" pitchFamily="2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ea typeface="Arial"/>
                <a:cs typeface="Arial-SGK-TV" pitchFamily="2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ea typeface="Arial"/>
                <a:cs typeface="Arial-SGK-TV" pitchFamily="2" charset="0"/>
              </a:rPr>
              <a:t>nhà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ea typeface="Arial"/>
                <a:cs typeface="Arial-SGK-TV" pitchFamily="2" charset="0"/>
              </a:rPr>
              <a:t>máy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ea typeface="Arial"/>
                <a:cs typeface="Arial-SGK-TV" pitchFamily="2" charset="0"/>
              </a:rPr>
              <a:t>tỏa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ea typeface="Arial"/>
                <a:cs typeface="Arial-SGK-TV" pitchFamily="2" charset="0"/>
              </a:rPr>
              <a:t>khói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ea typeface="Arial"/>
                <a:cs typeface="Arial-SGK-TV" pitchFamily="2" charset="0"/>
              </a:rPr>
              <a:t>mịt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ea typeface="Arial"/>
                <a:cs typeface="Arial-SGK-TV" pitchFamily="2" charset="0"/>
              </a:rPr>
              <a:t>mù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ea typeface="Arial"/>
                <a:cs typeface="Arial-SGK-TV" pitchFamily="2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ea typeface="Arial"/>
                <a:cs typeface="Arial-SGK-TV" pitchFamily="2" charset="0"/>
              </a:rPr>
              <a:t>Cò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ea typeface="Arial"/>
                <a:cs typeface="Arial-SGK-TV" pitchFamily="2" charset="0"/>
              </a:rPr>
              <a:t>chẳng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ea typeface="Arial"/>
                <a:cs typeface="Arial-SGK-TV" pitchFamily="2" charset="0"/>
              </a:rPr>
              <a:t>còn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ea typeface="Arial"/>
                <a:cs typeface="Arial-SGK-TV" pitchFamily="2" charset="0"/>
              </a:rPr>
              <a:t>nơi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ea typeface="Arial"/>
                <a:cs typeface="Arial-SGK-TV" pitchFamily="2" charset="0"/>
              </a:rPr>
              <a:t>kiếm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ea typeface="Arial"/>
                <a:cs typeface="Arial-SGK-TV" pitchFamily="2" charset="0"/>
              </a:rPr>
              <a:t>ăn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ea typeface="Arial"/>
                <a:cs typeface="Arial-SGK-TV" pitchFamily="2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ea typeface="Arial"/>
                <a:cs typeface="Arial-SGK-TV" pitchFamily="2" charset="0"/>
              </a:rPr>
              <a:t>Cò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ea typeface="Arial"/>
                <a:cs typeface="Arial-SGK-TV" pitchFamily="2" charset="0"/>
              </a:rPr>
              <a:t>sợ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ea typeface="Arial"/>
                <a:cs typeface="Arial-SGK-TV" pitchFamily="2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ea typeface="Arial"/>
                <a:cs typeface="Arial-SGK-TV" pitchFamily="2" charset="0"/>
              </a:rPr>
              <a:t>âm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ea typeface="Arial"/>
                <a:cs typeface="Arial-SGK-TV" pitchFamily="2" charset="0"/>
              </a:rPr>
              <a:t>thanh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ea typeface="Arial"/>
                <a:cs typeface="Arial-SGK-TV" pitchFamily="2" charset="0"/>
              </a:rPr>
              <a:t>ồn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ea typeface="Arial"/>
                <a:cs typeface="Arial-SGK-TV" pitchFamily="2" charset="0"/>
              </a:rPr>
              <a:t>ào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ea typeface="Arial"/>
                <a:cs typeface="Arial-SGK-TV" pitchFamily="2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ea typeface="Arial"/>
                <a:cs typeface="Arial-SGK-TV" pitchFamily="2" charset="0"/>
              </a:rPr>
              <a:t>Thế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ea typeface="Arial"/>
                <a:cs typeface="Arial-SGK-TV" pitchFamily="2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ea typeface="Arial"/>
                <a:cs typeface="Arial-SGK-TV" pitchFamily="2" charset="0"/>
              </a:rPr>
              <a:t>chúng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ea typeface="Arial"/>
                <a:cs typeface="Arial-SGK-TV" pitchFamily="2" charset="0"/>
              </a:rPr>
              <a:t> bay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ea typeface="Arial"/>
                <a:cs typeface="Arial-SGK-TV" pitchFamily="2" charset="0"/>
              </a:rPr>
              <a:t>đi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ea typeface="Arial"/>
                <a:cs typeface="Arial-SGK-TV" pitchFamily="2" charset="0"/>
              </a:rPr>
              <a:t>.</a:t>
            </a:r>
          </a:p>
          <a:p>
            <a:pPr indent="228600" algn="just">
              <a:lnSpc>
                <a:spcPct val="130000"/>
              </a:lnSpc>
              <a:spcAft>
                <a:spcPts val="0"/>
              </a:spcAft>
            </a:pP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ea typeface="Arial"/>
                <a:cs typeface="Arial-SGK-TV" pitchFamily="2" charset="0"/>
              </a:rPr>
              <a:t>Bé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ea typeface="Arial"/>
                <a:cs typeface="Arial-SGK-TV" pitchFamily="2" charset="0"/>
              </a:rPr>
              <a:t>ước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ea typeface="Arial"/>
                <a:cs typeface="Arial-SGK-TV" pitchFamily="2" charset="0"/>
              </a:rPr>
              <a:t>ao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ea typeface="Arial"/>
                <a:cs typeface="Arial-SGK-TV" pitchFamily="2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ea typeface="Arial"/>
                <a:cs typeface="Arial-SGK-TV" pitchFamily="2" charset="0"/>
              </a:rPr>
              <a:t>thấy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ea typeface="Arial"/>
                <a:cs typeface="Arial-SGK-TV" pitchFamily="2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ea typeface="Arial"/>
                <a:cs typeface="Arial-SGK-TV" pitchFamily="2" charset="0"/>
              </a:rPr>
              <a:t>cánh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ea typeface="Arial"/>
                <a:cs typeface="Arial-SGK-TV" pitchFamily="2" charset="0"/>
              </a:rPr>
              <a:t>cò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ea typeface="Arial"/>
                <a:cs typeface="Arial-SGK-TV" pitchFamily="2" charset="0"/>
              </a:rPr>
              <a:t>trên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ea typeface="Arial"/>
                <a:cs typeface="Arial-SGK-TV" pitchFamily="2" charset="0"/>
              </a:rPr>
              <a:t>cánh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ea typeface="Arial"/>
                <a:cs typeface="Arial-SGK-TV" pitchFamily="2" charset="0"/>
              </a:rPr>
              <a:t>đồng</a:t>
            </a:r>
            <a:r>
              <a:rPr lang="en-US" sz="2400" dirty="0">
                <a:solidFill>
                  <a:srgbClr val="002060"/>
                </a:solidFill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-SGK-TV" pitchFamily="2" charset="0"/>
                <a:ea typeface="Arial"/>
                <a:cs typeface="Arial-SGK-TV" pitchFamily="2" charset="0"/>
              </a:rPr>
              <a:t>quê</a:t>
            </a:r>
            <a:r>
              <a:rPr lang="en-US" sz="1300" dirty="0">
                <a:solidFill>
                  <a:srgbClr val="002060"/>
                </a:solidFill>
                <a:latin typeface="Arial"/>
                <a:ea typeface="Arial"/>
              </a:rPr>
              <a:t>.</a:t>
            </a:r>
            <a:endParaRPr lang="en-US" sz="1300" dirty="0">
              <a:solidFill>
                <a:srgbClr val="002060"/>
              </a:solidFill>
              <a:effectLst/>
              <a:latin typeface="Arial"/>
              <a:ea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74492" y="0"/>
            <a:ext cx="2876108" cy="6006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28600" algn="ctr">
              <a:lnSpc>
                <a:spcPct val="132000"/>
              </a:lnSpc>
              <a:spcAft>
                <a:spcPts val="0"/>
              </a:spcAft>
            </a:pPr>
            <a:r>
              <a:rPr lang="en-US" sz="2800" dirty="0" err="1">
                <a:solidFill>
                  <a:srgbClr val="EF2A19"/>
                </a:solidFill>
                <a:latin typeface="Arial"/>
                <a:ea typeface="Arial"/>
              </a:rPr>
              <a:t>Những</a:t>
            </a:r>
            <a:r>
              <a:rPr lang="en-US" sz="2800" dirty="0">
                <a:solidFill>
                  <a:srgbClr val="EF2A19"/>
                </a:solidFill>
                <a:latin typeface="Arial"/>
                <a:ea typeface="Arial"/>
              </a:rPr>
              <a:t> </a:t>
            </a:r>
            <a:r>
              <a:rPr lang="en-US" sz="2800" dirty="0" err="1">
                <a:solidFill>
                  <a:srgbClr val="EF2A19"/>
                </a:solidFill>
                <a:latin typeface="Arial"/>
                <a:ea typeface="Arial"/>
              </a:rPr>
              <a:t>cánh</a:t>
            </a:r>
            <a:r>
              <a:rPr lang="en-US" sz="2800" dirty="0">
                <a:solidFill>
                  <a:srgbClr val="EF2A19"/>
                </a:solidFill>
                <a:latin typeface="Arial"/>
                <a:ea typeface="Arial"/>
              </a:rPr>
              <a:t> </a:t>
            </a:r>
            <a:r>
              <a:rPr lang="en-US" sz="2800" dirty="0" err="1">
                <a:solidFill>
                  <a:srgbClr val="EF2A19"/>
                </a:solidFill>
                <a:latin typeface="Arial"/>
                <a:ea typeface="Arial"/>
              </a:rPr>
              <a:t>cò</a:t>
            </a:r>
            <a:endParaRPr lang="en-US" sz="2800" dirty="0">
              <a:solidFill>
                <a:srgbClr val="EF2A19"/>
              </a:solidFill>
              <a:latin typeface="Arial"/>
              <a:ea typeface="Arial"/>
            </a:endParaRPr>
          </a:p>
        </p:txBody>
      </p:sp>
      <p:sp>
        <p:nvSpPr>
          <p:cNvPr id="5" name="Oval 4"/>
          <p:cNvSpPr/>
          <p:nvPr/>
        </p:nvSpPr>
        <p:spPr>
          <a:xfrm>
            <a:off x="39429" y="641667"/>
            <a:ext cx="353657" cy="2853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1</a:t>
            </a:r>
          </a:p>
        </p:txBody>
      </p:sp>
      <p:sp>
        <p:nvSpPr>
          <p:cNvPr id="7" name="Oval 6"/>
          <p:cNvSpPr/>
          <p:nvPr/>
        </p:nvSpPr>
        <p:spPr>
          <a:xfrm>
            <a:off x="4565692" y="986964"/>
            <a:ext cx="328269" cy="2648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3</a:t>
            </a:r>
          </a:p>
        </p:txBody>
      </p:sp>
      <p:sp>
        <p:nvSpPr>
          <p:cNvPr id="8" name="Oval 7"/>
          <p:cNvSpPr/>
          <p:nvPr/>
        </p:nvSpPr>
        <p:spPr>
          <a:xfrm>
            <a:off x="6503799" y="504904"/>
            <a:ext cx="339009" cy="2735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2</a:t>
            </a:r>
          </a:p>
        </p:txBody>
      </p:sp>
      <p:sp>
        <p:nvSpPr>
          <p:cNvPr id="9" name="Oval 8"/>
          <p:cNvSpPr/>
          <p:nvPr/>
        </p:nvSpPr>
        <p:spPr>
          <a:xfrm>
            <a:off x="5117486" y="1470348"/>
            <a:ext cx="331078" cy="2564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4</a:t>
            </a:r>
          </a:p>
        </p:txBody>
      </p:sp>
      <p:sp>
        <p:nvSpPr>
          <p:cNvPr id="10" name="Oval 9"/>
          <p:cNvSpPr/>
          <p:nvPr/>
        </p:nvSpPr>
        <p:spPr>
          <a:xfrm>
            <a:off x="16814" y="2557662"/>
            <a:ext cx="376272" cy="3035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5</a:t>
            </a:r>
          </a:p>
        </p:txBody>
      </p:sp>
      <p:sp>
        <p:nvSpPr>
          <p:cNvPr id="11" name="Oval 10"/>
          <p:cNvSpPr/>
          <p:nvPr/>
        </p:nvSpPr>
        <p:spPr>
          <a:xfrm>
            <a:off x="-23125" y="3310903"/>
            <a:ext cx="348638" cy="28129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6</a:t>
            </a:r>
          </a:p>
        </p:txBody>
      </p:sp>
      <p:sp>
        <p:nvSpPr>
          <p:cNvPr id="12" name="Oval 11"/>
          <p:cNvSpPr/>
          <p:nvPr/>
        </p:nvSpPr>
        <p:spPr>
          <a:xfrm>
            <a:off x="3607150" y="3316891"/>
            <a:ext cx="341216" cy="2753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7</a:t>
            </a:r>
          </a:p>
        </p:txBody>
      </p:sp>
      <p:sp>
        <p:nvSpPr>
          <p:cNvPr id="13" name="Oval 12"/>
          <p:cNvSpPr/>
          <p:nvPr/>
        </p:nvSpPr>
        <p:spPr>
          <a:xfrm>
            <a:off x="7776603" y="3316891"/>
            <a:ext cx="341216" cy="2753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8</a:t>
            </a:r>
          </a:p>
        </p:txBody>
      </p:sp>
      <p:sp>
        <p:nvSpPr>
          <p:cNvPr id="14" name="Oval 13"/>
          <p:cNvSpPr/>
          <p:nvPr/>
        </p:nvSpPr>
        <p:spPr>
          <a:xfrm>
            <a:off x="0" y="4413880"/>
            <a:ext cx="325513" cy="2626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221504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ưu đồ: Đường kết nối 11">
            <a:extLst>
              <a:ext uri="{FF2B5EF4-FFF2-40B4-BE49-F238E27FC236}">
                <a16:creationId xmlns:a16="http://schemas.microsoft.com/office/drawing/2014/main" id="{69969A4C-D57A-4C7D-B73C-3C48FA316729}"/>
              </a:ext>
            </a:extLst>
          </p:cNvPr>
          <p:cNvSpPr/>
          <p:nvPr/>
        </p:nvSpPr>
        <p:spPr>
          <a:xfrm>
            <a:off x="218664" y="610827"/>
            <a:ext cx="361507" cy="414429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80171" y="555024"/>
            <a:ext cx="851968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7030A0"/>
                </a:solidFill>
                <a:latin typeface="Arial-SGK-TV" pitchFamily="2" charset="0"/>
                <a:ea typeface="Arial"/>
                <a:cs typeface="Arial-SGK-TV" pitchFamily="2" charset="0"/>
              </a:rPr>
              <a:t>Bây</a:t>
            </a:r>
            <a:r>
              <a:rPr lang="en-US" sz="2800" dirty="0">
                <a:solidFill>
                  <a:srgbClr val="7030A0"/>
                </a:solidFill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-SGK-TV" pitchFamily="2" charset="0"/>
                <a:ea typeface="Arial"/>
                <a:cs typeface="Arial-SGK-TV" pitchFamily="2" charset="0"/>
              </a:rPr>
              <a:t>giờ</a:t>
            </a:r>
            <a:r>
              <a:rPr lang="en-US" sz="2800" dirty="0">
                <a:solidFill>
                  <a:srgbClr val="7030A0"/>
                </a:solidFill>
                <a:latin typeface="Arial-SGK-TV" pitchFamily="2" charset="0"/>
                <a:ea typeface="Arial"/>
                <a:cs typeface="Arial-SGK-TV" pitchFamily="2" charset="0"/>
              </a:rPr>
              <a:t>, </a:t>
            </a:r>
            <a:r>
              <a:rPr lang="en-US" sz="2800" dirty="0" err="1">
                <a:solidFill>
                  <a:srgbClr val="7030A0"/>
                </a:solidFill>
                <a:latin typeface="Arial-SGK-TV" pitchFamily="2" charset="0"/>
                <a:ea typeface="Arial"/>
                <a:cs typeface="Arial-SGK-TV" pitchFamily="2" charset="0"/>
              </a:rPr>
              <a:t>ao</a:t>
            </a:r>
            <a:r>
              <a:rPr lang="en-US" sz="2800" dirty="0">
                <a:solidFill>
                  <a:srgbClr val="7030A0"/>
                </a:solidFill>
                <a:latin typeface="Arial-SGK-TV" pitchFamily="2" charset="0"/>
                <a:ea typeface="Arial"/>
                <a:cs typeface="Arial-SGK-TV" pitchFamily="2" charset="0"/>
              </a:rPr>
              <a:t>, </a:t>
            </a:r>
            <a:r>
              <a:rPr lang="en-US" sz="2800" dirty="0" err="1">
                <a:solidFill>
                  <a:srgbClr val="7030A0"/>
                </a:solidFill>
                <a:latin typeface="Arial-SGK-TV" pitchFamily="2" charset="0"/>
                <a:ea typeface="Arial"/>
                <a:cs typeface="Arial-SGK-TV" pitchFamily="2" charset="0"/>
              </a:rPr>
              <a:t>hồ</a:t>
            </a:r>
            <a:r>
              <a:rPr lang="en-US" sz="2800" dirty="0">
                <a:solidFill>
                  <a:srgbClr val="7030A0"/>
                </a:solidFill>
                <a:latin typeface="Arial-SGK-TV" pitchFamily="2" charset="0"/>
                <a:ea typeface="Arial"/>
                <a:cs typeface="Arial-SGK-TV" pitchFamily="2" charset="0"/>
              </a:rPr>
              <a:t>, </a:t>
            </a:r>
            <a:r>
              <a:rPr lang="en-US" sz="2800" dirty="0" err="1">
                <a:solidFill>
                  <a:srgbClr val="7030A0"/>
                </a:solidFill>
                <a:latin typeface="Arial-SGK-TV" pitchFamily="2" charset="0"/>
                <a:ea typeface="Arial"/>
                <a:cs typeface="Arial-SGK-TV" pitchFamily="2" charset="0"/>
              </a:rPr>
              <a:t>đầm</a:t>
            </a:r>
            <a:r>
              <a:rPr lang="en-US" sz="2800" dirty="0">
                <a:solidFill>
                  <a:srgbClr val="7030A0"/>
                </a:solidFill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-SGK-TV" pitchFamily="2" charset="0"/>
                <a:ea typeface="Arial"/>
                <a:cs typeface="Arial-SGK-TV" pitchFamily="2" charset="0"/>
              </a:rPr>
              <a:t>phải</a:t>
            </a:r>
            <a:r>
              <a:rPr lang="en-US" sz="2800" dirty="0">
                <a:solidFill>
                  <a:srgbClr val="7030A0"/>
                </a:solidFill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-SGK-TV" pitchFamily="2" charset="0"/>
                <a:ea typeface="Arial"/>
                <a:cs typeface="Arial-SGK-TV" pitchFamily="2" charset="0"/>
              </a:rPr>
              <a:t>nhường</a:t>
            </a:r>
            <a:r>
              <a:rPr lang="en-US" sz="2800" dirty="0">
                <a:solidFill>
                  <a:srgbClr val="7030A0"/>
                </a:solidFill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-SGK-TV" pitchFamily="2" charset="0"/>
                <a:ea typeface="Arial"/>
                <a:cs typeface="Arial-SGK-TV" pitchFamily="2" charset="0"/>
              </a:rPr>
              <a:t>chỗ</a:t>
            </a:r>
            <a:r>
              <a:rPr lang="en-US" sz="2800" dirty="0">
                <a:solidFill>
                  <a:srgbClr val="7030A0"/>
                </a:solidFill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-SGK-TV" pitchFamily="2" charset="0"/>
                <a:ea typeface="Arial"/>
                <a:cs typeface="Arial-SGK-TV" pitchFamily="2" charset="0"/>
              </a:rPr>
              <a:t>cho</a:t>
            </a:r>
            <a:r>
              <a:rPr lang="en-US" sz="2800" dirty="0">
                <a:solidFill>
                  <a:srgbClr val="7030A0"/>
                </a:solidFill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-SGK-TV" pitchFamily="2" charset="0"/>
                <a:ea typeface="Arial"/>
                <a:cs typeface="Arial-SGK-TV" pitchFamily="2" charset="0"/>
              </a:rPr>
              <a:t>những</a:t>
            </a:r>
            <a:r>
              <a:rPr lang="en-US" sz="2800" dirty="0">
                <a:solidFill>
                  <a:srgbClr val="7030A0"/>
                </a:solidFill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-SGK-TV" pitchFamily="2" charset="0"/>
                <a:ea typeface="Arial"/>
                <a:cs typeface="Arial-SGK-TV" pitchFamily="2" charset="0"/>
              </a:rPr>
              <a:t>tòa</a:t>
            </a:r>
            <a:r>
              <a:rPr lang="en-US" sz="2800" dirty="0">
                <a:solidFill>
                  <a:srgbClr val="7030A0"/>
                </a:solidFill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-SGK-TV" pitchFamily="2" charset="0"/>
                <a:ea typeface="Arial"/>
                <a:cs typeface="Arial-SGK-TV" pitchFamily="2" charset="0"/>
              </a:rPr>
              <a:t>nhà</a:t>
            </a:r>
            <a:r>
              <a:rPr lang="en-US" sz="2800" dirty="0">
                <a:solidFill>
                  <a:srgbClr val="7030A0"/>
                </a:solidFill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-SGK-TV" pitchFamily="2" charset="0"/>
                <a:ea typeface="Arial"/>
                <a:cs typeface="Arial-SGK-TV" pitchFamily="2" charset="0"/>
              </a:rPr>
              <a:t>cao</a:t>
            </a:r>
            <a:r>
              <a:rPr lang="en-US" sz="2800" dirty="0">
                <a:solidFill>
                  <a:srgbClr val="7030A0"/>
                </a:solidFill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-SGK-TV" pitchFamily="2" charset="0"/>
                <a:ea typeface="Arial"/>
                <a:cs typeface="Arial-SGK-TV" pitchFamily="2" charset="0"/>
              </a:rPr>
              <a:t>vút</a:t>
            </a:r>
            <a:r>
              <a:rPr lang="en-US" sz="2800" dirty="0">
                <a:solidFill>
                  <a:srgbClr val="7030A0"/>
                </a:solidFill>
                <a:latin typeface="Arial-SGK-TV" pitchFamily="2" charset="0"/>
                <a:ea typeface="Arial"/>
                <a:cs typeface="Arial-SGK-TV" pitchFamily="2" charset="0"/>
              </a:rPr>
              <a:t>, </a:t>
            </a:r>
            <a:r>
              <a:rPr lang="en-US" sz="2800" dirty="0" err="1">
                <a:solidFill>
                  <a:srgbClr val="7030A0"/>
                </a:solidFill>
                <a:latin typeface="Arial-SGK-TV" pitchFamily="2" charset="0"/>
                <a:ea typeface="Arial"/>
                <a:cs typeface="Arial-SGK-TV" pitchFamily="2" charset="0"/>
              </a:rPr>
              <a:t>những</a:t>
            </a:r>
            <a:r>
              <a:rPr lang="en-US" sz="2800" dirty="0">
                <a:solidFill>
                  <a:srgbClr val="7030A0"/>
                </a:solidFill>
                <a:latin typeface="Arial-SGK-TV" pitchFamily="2" charset="0"/>
                <a:ea typeface="Arial"/>
                <a:cs typeface="Arial-SGK-TV" pitchFamily="2" charset="0"/>
              </a:rPr>
              <a:t> con </a:t>
            </a:r>
            <a:r>
              <a:rPr lang="en-US" sz="2800" dirty="0" err="1">
                <a:solidFill>
                  <a:srgbClr val="7030A0"/>
                </a:solidFill>
                <a:latin typeface="Arial-SGK-TV" pitchFamily="2" charset="0"/>
                <a:ea typeface="Arial"/>
                <a:cs typeface="Arial-SGK-TV" pitchFamily="2" charset="0"/>
              </a:rPr>
              <a:t>đường</a:t>
            </a:r>
            <a:r>
              <a:rPr lang="en-US" sz="2800" dirty="0">
                <a:solidFill>
                  <a:srgbClr val="7030A0"/>
                </a:solidFill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-SGK-TV" pitchFamily="2" charset="0"/>
                <a:ea typeface="Arial"/>
                <a:cs typeface="Arial-SGK-TV" pitchFamily="2" charset="0"/>
              </a:rPr>
              <a:t>cao</a:t>
            </a:r>
            <a:r>
              <a:rPr lang="en-US" sz="2800" dirty="0">
                <a:solidFill>
                  <a:srgbClr val="7030A0"/>
                </a:solidFill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-SGK-TV" pitchFamily="2" charset="0"/>
                <a:ea typeface="Arial"/>
                <a:cs typeface="Arial-SGK-TV" pitchFamily="2" charset="0"/>
              </a:rPr>
              <a:t>tốc</a:t>
            </a:r>
            <a:r>
              <a:rPr lang="en-US" sz="2800" dirty="0">
                <a:solidFill>
                  <a:srgbClr val="7030A0"/>
                </a:solidFill>
                <a:latin typeface="Arial-SGK-TV" pitchFamily="2" charset="0"/>
                <a:ea typeface="Arial"/>
                <a:cs typeface="Arial-SGK-TV" pitchFamily="2" charset="0"/>
              </a:rPr>
              <a:t>, </a:t>
            </a:r>
            <a:r>
              <a:rPr lang="en-US" sz="2800" dirty="0" err="1">
                <a:solidFill>
                  <a:srgbClr val="7030A0"/>
                </a:solidFill>
                <a:latin typeface="Arial-SGK-TV" pitchFamily="2" charset="0"/>
                <a:ea typeface="Arial"/>
                <a:cs typeface="Arial-SGK-TV" pitchFamily="2" charset="0"/>
              </a:rPr>
              <a:t>những</a:t>
            </a:r>
            <a:r>
              <a:rPr lang="en-US" sz="2800" dirty="0">
                <a:solidFill>
                  <a:srgbClr val="7030A0"/>
                </a:solidFill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-SGK-TV" pitchFamily="2" charset="0"/>
                <a:ea typeface="Arial"/>
                <a:cs typeface="Arial-SGK-TV" pitchFamily="2" charset="0"/>
              </a:rPr>
              <a:t>nhà</a:t>
            </a:r>
            <a:r>
              <a:rPr lang="en-US" sz="2800" dirty="0">
                <a:solidFill>
                  <a:srgbClr val="7030A0"/>
                </a:solidFill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-SGK-TV" pitchFamily="2" charset="0"/>
                <a:ea typeface="Arial"/>
                <a:cs typeface="Arial-SGK-TV" pitchFamily="2" charset="0"/>
              </a:rPr>
              <a:t>máy</a:t>
            </a:r>
            <a:r>
              <a:rPr lang="en-US" sz="2800" dirty="0">
                <a:solidFill>
                  <a:srgbClr val="7030A0"/>
                </a:solidFill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-SGK-TV" pitchFamily="2" charset="0"/>
                <a:ea typeface="Arial"/>
                <a:cs typeface="Arial-SGK-TV" pitchFamily="2" charset="0"/>
              </a:rPr>
              <a:t>tỏa</a:t>
            </a:r>
            <a:r>
              <a:rPr lang="en-US" sz="2800" dirty="0">
                <a:solidFill>
                  <a:srgbClr val="7030A0"/>
                </a:solidFill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-SGK-TV" pitchFamily="2" charset="0"/>
                <a:ea typeface="Arial"/>
                <a:cs typeface="Arial-SGK-TV" pitchFamily="2" charset="0"/>
              </a:rPr>
              <a:t>khói</a:t>
            </a:r>
            <a:r>
              <a:rPr lang="en-US" sz="2800" dirty="0">
                <a:solidFill>
                  <a:srgbClr val="7030A0"/>
                </a:solidFill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-SGK-TV" pitchFamily="2" charset="0"/>
                <a:ea typeface="Arial"/>
                <a:cs typeface="Arial-SGK-TV" pitchFamily="2" charset="0"/>
              </a:rPr>
              <a:t>mịt</a:t>
            </a:r>
            <a:r>
              <a:rPr lang="en-US" sz="2800" dirty="0">
                <a:solidFill>
                  <a:srgbClr val="7030A0"/>
                </a:solidFill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Arial-SGK-TV" pitchFamily="2" charset="0"/>
                <a:ea typeface="Arial"/>
                <a:cs typeface="Arial-SGK-TV" pitchFamily="2" charset="0"/>
              </a:rPr>
              <a:t>mù</a:t>
            </a:r>
            <a:endParaRPr lang="en-US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997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74492" y="0"/>
            <a:ext cx="2876108" cy="6006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228600" algn="ctr" defTabSz="685800" rtl="0" eaLnBrk="1" fontAlgn="auto" latinLnBrk="0" hangingPunct="1">
              <a:lnSpc>
                <a:spcPct val="13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F2A19"/>
                </a:solidFill>
                <a:effectLst/>
                <a:uLnTx/>
                <a:uFillTx/>
                <a:latin typeface="Arial"/>
                <a:ea typeface="Arial"/>
                <a:cs typeface="+mn-cs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F2A19"/>
                </a:solidFill>
                <a:effectLst/>
                <a:uLnTx/>
                <a:uFillTx/>
                <a:latin typeface="Arial"/>
                <a:ea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F2A19"/>
                </a:solidFill>
                <a:effectLst/>
                <a:uLnTx/>
                <a:uFillTx/>
                <a:latin typeface="Arial"/>
                <a:ea typeface="Arial"/>
                <a:cs typeface="+mn-cs"/>
              </a:rPr>
              <a:t>cánh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EF2A19"/>
                </a:solidFill>
                <a:effectLst/>
                <a:uLnTx/>
                <a:uFillTx/>
                <a:latin typeface="Arial"/>
                <a:ea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EF2A19"/>
                </a:solidFill>
                <a:effectLst/>
                <a:uLnTx/>
                <a:uFillTx/>
                <a:latin typeface="Arial"/>
                <a:ea typeface="Arial"/>
                <a:cs typeface="+mn-cs"/>
              </a:rPr>
              <a:t>cò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EF2A19"/>
              </a:solidFill>
              <a:effectLst/>
              <a:uLnTx/>
              <a:uFillTx/>
              <a:latin typeface="Arial"/>
              <a:ea typeface="Arial"/>
              <a:cs typeface="+mn-cs"/>
            </a:endParaRPr>
          </a:p>
        </p:txBody>
      </p:sp>
      <p:sp>
        <p:nvSpPr>
          <p:cNvPr id="4" name="Shape 660"/>
          <p:cNvSpPr txBox="1"/>
          <p:nvPr/>
        </p:nvSpPr>
        <p:spPr>
          <a:xfrm>
            <a:off x="195492" y="600677"/>
            <a:ext cx="8740403" cy="117665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marL="0" marR="0" lvl="0" indent="228600" algn="just" defTabSz="685800" rtl="0" eaLnBrk="1" fontAlgn="auto" latinLnBrk="0" hangingPunct="1">
              <a:lnSpc>
                <a:spcPct val="13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"/>
                <a:cs typeface="Arial-SGK-TV" pitchFamily="2" charset="0"/>
              </a:rPr>
              <a:t>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"/>
                <a:cs typeface="Arial-SGK-TV" pitchFamily="2" charset="0"/>
              </a:rPr>
              <a:t>kể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"/>
                <a:cs typeface="Arial-SGK-TV" pitchFamily="2" charset="0"/>
              </a:rPr>
              <a:t>ngày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"/>
                <a:cs typeface="Arial-SGK-TV" pitchFamily="2" charset="0"/>
              </a:rPr>
              <a:t>xưa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"/>
                <a:cs typeface="Arial-SGK-TV" pitchFamily="2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"/>
                <a:cs typeface="Arial-SGK-TV" pitchFamily="2" charset="0"/>
              </a:rPr>
              <a:t>quê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"/>
                <a:cs typeface="Arial-SGK-TV" pitchFamily="2" charset="0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"/>
                <a:cs typeface="Arial-SGK-TV" pitchFamily="2" charset="0"/>
              </a:rPr>
              <a:t>bé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"/>
                <a:cs typeface="Arial-SGK-TV" pitchFamily="2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"/>
                <a:cs typeface="Arial-SGK-TV" pitchFamily="2" charset="0"/>
              </a:rPr>
              <a:t>rất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"/>
                <a:cs typeface="Arial-SGK-TV" pitchFamily="2" charset="0"/>
              </a:rPr>
              <a:t>nhiều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"/>
                <a:cs typeface="Arial-SGK-TV" pitchFamily="2" charset="0"/>
              </a:rPr>
              <a:t>cò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"/>
                <a:cs typeface="Arial-SGK-TV" pitchFamily="2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"/>
                <a:cs typeface="Arial-SGK-TV" pitchFamily="2" charset="0"/>
              </a:rPr>
              <a:t>Mùa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"/>
                <a:cs typeface="Arial-SGK-TV" pitchFamily="2" charset="0"/>
              </a:rPr>
              <a:t>xuân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"/>
                <a:cs typeface="Arial-SGK-TV" pitchFamily="2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"/>
                <a:cs typeface="Arial-SGK-TV" pitchFamily="2" charset="0"/>
              </a:rPr>
              <a:t>từng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"/>
                <a:cs typeface="Arial-SGK-TV" pitchFamily="2" charset="0"/>
              </a:rPr>
              <a:t>đàn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"/>
                <a:cs typeface="Arial-SGK-TV" pitchFamily="2" charset="0"/>
              </a:rPr>
              <a:t>cò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"/>
                <a:cs typeface="Arial-SGK-TV" pitchFamily="2" charset="0"/>
              </a:rPr>
              <a:t>trắng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"/>
                <a:cs typeface="Arial-SGK-TV" pitchFamily="2" charset="0"/>
              </a:rPr>
              <a:t>duyên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"/>
                <a:cs typeface="Arial-SGK-TV" pitchFamily="2" charset="0"/>
              </a:rPr>
              <a:t>dáng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"/>
                <a:cs typeface="Arial-SGK-TV" pitchFamily="2" charset="0"/>
              </a:rPr>
              <a:t> bay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"/>
                <a:cs typeface="Arial-SGK-TV" pitchFamily="2" charset="0"/>
              </a:rPr>
              <a:t>tới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"/>
                <a:cs typeface="Arial-SGK-TV" pitchFamily="2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"/>
                <a:cs typeface="Arial-SGK-TV" pitchFamily="2" charset="0"/>
              </a:rPr>
              <a:t>Chúng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"/>
                <a:cs typeface="Arial-SGK-TV" pitchFamily="2" charset="0"/>
              </a:rPr>
              <a:t>lượn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"/>
                <a:cs typeface="Arial-SGK-TV" pitchFamily="2" charset="0"/>
              </a:rPr>
              <a:t>trên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"/>
                <a:cs typeface="Arial-SGK-TV" pitchFamily="2" charset="0"/>
              </a:rPr>
              <a:t>bầu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"/>
                <a:cs typeface="Arial-SGK-TV" pitchFamily="2" charset="0"/>
              </a:rPr>
              <a:t>trời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"/>
                <a:cs typeface="Arial-SGK-TV" pitchFamily="2" charset="0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"/>
                <a:cs typeface="Arial-SGK-TV" pitchFamily="2" charset="0"/>
              </a:rPr>
              <a:t>xanh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"/>
                <a:cs typeface="Arial-SGK-TV" pitchFamily="2" charset="0"/>
              </a:rPr>
              <a:t>rồi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"/>
                <a:cs typeface="Arial-SGK-TV" pitchFamily="2" charset="0"/>
              </a:rPr>
              <a:t>hạ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"/>
                <a:cs typeface="Arial-SGK-TV" pitchFamily="2" charset="0"/>
              </a:rPr>
              <a:t>cánh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"/>
                <a:cs typeface="Arial-SGK-TV" pitchFamily="2" charset="0"/>
              </a:rPr>
              <a:t>xuống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"/>
                <a:cs typeface="Arial-SGK-TV" pitchFamily="2" charset="0"/>
              </a:rPr>
              <a:t>những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"/>
                <a:cs typeface="Arial-SGK-TV" pitchFamily="2" charset="0"/>
              </a:rPr>
              <a:t>lũy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"/>
                <a:cs typeface="Arial-SGK-TV" pitchFamily="2" charset="0"/>
              </a:rPr>
              <a:t>tre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"/>
                <a:cs typeface="Arial-SGK-TV" pitchFamily="2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"/>
                <a:cs typeface="Arial-SGK-TV" pitchFamily="2" charset="0"/>
              </a:rPr>
              <a:t>Hằng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"/>
                <a:cs typeface="Arial-SGK-TV" pitchFamily="2" charset="0"/>
              </a:rPr>
              <a:t>ngày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"/>
                <a:cs typeface="Arial-SGK-TV" pitchFamily="2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"/>
                <a:cs typeface="Arial-SGK-TV" pitchFamily="2" charset="0"/>
              </a:rPr>
              <a:t>cò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"/>
                <a:cs typeface="Arial-SGK-TV" pitchFamily="2" charset="0"/>
              </a:rPr>
              <a:t>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"/>
                <a:cs typeface="Arial-SGK-TV" pitchFamily="2" charset="0"/>
              </a:rPr>
              <a:t>mò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"/>
                <a:cs typeface="Arial-SGK-TV" pitchFamily="2" charset="0"/>
              </a:rPr>
              <a:t>tôm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"/>
                <a:cs typeface="Arial-SGK-TV" pitchFamily="2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"/>
                <a:cs typeface="Arial-SGK-TV" pitchFamily="2" charset="0"/>
              </a:rPr>
              <a:t>bắt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"/>
                <a:cs typeface="Arial-SGK-TV" pitchFamily="2" charset="0"/>
              </a:rPr>
              <a:t>cá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"/>
                <a:cs typeface="Arial-SGK-TV" pitchFamily="2" charset="0"/>
              </a:rPr>
              <a:t> ở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"/>
                <a:cs typeface="Arial-SGK-TV" pitchFamily="2" charset="0"/>
              </a:rPr>
              <a:t>các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"/>
                <a:cs typeface="Arial-SGK-TV" pitchFamily="2" charset="0"/>
              </a:rPr>
              <a:t>ao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"/>
                <a:cs typeface="Arial-SGK-TV" pitchFamily="2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"/>
                <a:cs typeface="Arial-SGK-TV" pitchFamily="2" charset="0"/>
              </a:rPr>
              <a:t>hồ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"/>
                <a:cs typeface="Arial-SGK-TV" pitchFamily="2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"/>
                <a:cs typeface="Arial-SGK-TV" pitchFamily="2" charset="0"/>
              </a:rPr>
              <a:t>đầm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"/>
                <a:cs typeface="Arial-SGK-TV" pitchFamily="2" charset="0"/>
              </a:rPr>
              <a:t>.</a:t>
            </a:r>
          </a:p>
        </p:txBody>
      </p:sp>
      <p:sp>
        <p:nvSpPr>
          <p:cNvPr id="6" name="Shape 666"/>
          <p:cNvSpPr txBox="1"/>
          <p:nvPr/>
        </p:nvSpPr>
        <p:spPr>
          <a:xfrm>
            <a:off x="195491" y="2476052"/>
            <a:ext cx="8740403" cy="1407016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marL="0" marR="0" lvl="0" indent="228600" algn="just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"/>
                <a:cs typeface="Arial-SGK-TV" pitchFamily="2" charset="0"/>
              </a:rPr>
              <a:t>Bây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"/>
                <a:cs typeface="Arial-SGK-TV" pitchFamily="2" charset="0"/>
              </a:rPr>
              <a:t>giờ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"/>
                <a:cs typeface="Arial-SGK-TV" pitchFamily="2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"/>
                <a:cs typeface="Arial-SGK-TV" pitchFamily="2" charset="0"/>
              </a:rPr>
              <a:t>ao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"/>
                <a:cs typeface="Arial-SGK-TV" pitchFamily="2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"/>
                <a:cs typeface="Arial-SGK-TV" pitchFamily="2" charset="0"/>
              </a:rPr>
              <a:t>hồ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"/>
                <a:cs typeface="Arial-SGK-TV" pitchFamily="2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"/>
                <a:cs typeface="Arial-SGK-TV" pitchFamily="2" charset="0"/>
              </a:rPr>
              <a:t>đầm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"/>
                <a:cs typeface="Arial-SGK-TV" pitchFamily="2" charset="0"/>
              </a:rPr>
              <a:t>phải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"/>
                <a:cs typeface="Arial-SGK-TV" pitchFamily="2" charset="0"/>
              </a:rPr>
              <a:t>nhường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"/>
                <a:cs typeface="Arial-SGK-TV" pitchFamily="2" charset="0"/>
              </a:rPr>
              <a:t>chỗ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"/>
                <a:cs typeface="Arial-SGK-TV" pitchFamily="2" charset="0"/>
              </a:rPr>
              <a:t>cho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"/>
                <a:cs typeface="Arial-SGK-TV" pitchFamily="2" charset="0"/>
              </a:rPr>
              <a:t>những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"/>
                <a:cs typeface="Arial-SGK-TV" pitchFamily="2" charset="0"/>
              </a:rPr>
              <a:t>tòa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"/>
                <a:cs typeface="Arial-SGK-TV" pitchFamily="2" charset="0"/>
              </a:rPr>
              <a:t>nhà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"/>
                <a:cs typeface="Arial-SGK-TV" pitchFamily="2" charset="0"/>
              </a:rPr>
              <a:t>cao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"/>
                <a:cs typeface="Arial-SGK-TV" pitchFamily="2" charset="0"/>
              </a:rPr>
              <a:t>vút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"/>
                <a:cs typeface="Arial-SGK-TV" pitchFamily="2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"/>
                <a:cs typeface="Arial-SGK-TV" pitchFamily="2" charset="0"/>
              </a:rPr>
              <a:t>những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"/>
                <a:cs typeface="Arial-SGK-TV" pitchFamily="2" charset="0"/>
              </a:rPr>
              <a:t>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"/>
                <a:cs typeface="Arial-SGK-TV" pitchFamily="2" charset="0"/>
              </a:rPr>
              <a:t>đường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"/>
                <a:cs typeface="Arial-SGK-TV" pitchFamily="2" charset="0"/>
              </a:rPr>
              <a:t>cao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"/>
                <a:cs typeface="Arial-SGK-TV" pitchFamily="2" charset="0"/>
              </a:rPr>
              <a:t>tốc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"/>
                <a:cs typeface="Arial-SGK-TV" pitchFamily="2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"/>
                <a:cs typeface="Arial-SGK-TV" pitchFamily="2" charset="0"/>
              </a:rPr>
              <a:t>những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"/>
                <a:cs typeface="Arial-SGK-TV" pitchFamily="2" charset="0"/>
              </a:rPr>
              <a:t>nhà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"/>
                <a:cs typeface="Arial-SGK-TV" pitchFamily="2" charset="0"/>
              </a:rPr>
              <a:t>máy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"/>
                <a:cs typeface="Arial-SGK-TV" pitchFamily="2" charset="0"/>
              </a:rPr>
              <a:t>tỏa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"/>
                <a:cs typeface="Arial-SGK-TV" pitchFamily="2" charset="0"/>
              </a:rPr>
              <a:t>khói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"/>
                <a:cs typeface="Arial-SGK-TV" pitchFamily="2" charset="0"/>
              </a:rPr>
              <a:t>mịt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"/>
                <a:cs typeface="Arial-SGK-TV" pitchFamily="2" charset="0"/>
              </a:rPr>
              <a:t>mù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"/>
                <a:cs typeface="Arial-SGK-TV" pitchFamily="2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"/>
                <a:cs typeface="Arial-SGK-TV" pitchFamily="2" charset="0"/>
              </a:rPr>
              <a:t>Cò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"/>
                <a:cs typeface="Arial-SGK-TV" pitchFamily="2" charset="0"/>
              </a:rPr>
              <a:t>chẳng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"/>
                <a:cs typeface="Arial-SGK-TV" pitchFamily="2" charset="0"/>
              </a:rPr>
              <a:t>còn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"/>
                <a:cs typeface="Arial-SGK-TV" pitchFamily="2" charset="0"/>
              </a:rPr>
              <a:t>nơi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"/>
                <a:cs typeface="Arial-SGK-TV" pitchFamily="2" charset="0"/>
              </a:rPr>
              <a:t>kiếm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"/>
                <a:cs typeface="Arial-SGK-TV" pitchFamily="2" charset="0"/>
              </a:rPr>
              <a:t>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"/>
                <a:cs typeface="Arial-SGK-TV" pitchFamily="2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"/>
                <a:cs typeface="Arial-SGK-TV" pitchFamily="2" charset="0"/>
              </a:rPr>
              <a:t>Cò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"/>
                <a:cs typeface="Arial-SGK-TV" pitchFamily="2" charset="0"/>
              </a:rPr>
              <a:t>sợ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"/>
                <a:cs typeface="Arial-SGK-TV" pitchFamily="2" charset="0"/>
              </a:rPr>
              <a:t>những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"/>
                <a:cs typeface="Arial-SGK-TV" pitchFamily="2" charset="0"/>
              </a:rPr>
              <a:t>âm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"/>
                <a:cs typeface="Arial-SGK-TV" pitchFamily="2" charset="0"/>
              </a:rPr>
              <a:t>thanh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"/>
                <a:cs typeface="Arial-SGK-TV" pitchFamily="2" charset="0"/>
              </a:rPr>
              <a:t>ồn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"/>
                <a:cs typeface="Arial-SGK-TV" pitchFamily="2" charset="0"/>
              </a:rPr>
              <a:t>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"/>
                <a:cs typeface="Arial-SGK-TV" pitchFamily="2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"/>
                <a:cs typeface="Arial-SGK-TV" pitchFamily="2" charset="0"/>
              </a:rPr>
              <a:t>Thế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"/>
                <a:cs typeface="Arial-SGK-TV" pitchFamily="2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"/>
                <a:cs typeface="Arial-SGK-TV" pitchFamily="2" charset="0"/>
              </a:rPr>
              <a:t>chúng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"/>
                <a:cs typeface="Arial-SGK-TV" pitchFamily="2" charset="0"/>
              </a:rPr>
              <a:t> bay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"/>
                <a:cs typeface="Arial-SGK-TV" pitchFamily="2" charset="0"/>
              </a:rPr>
              <a:t>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"/>
                <a:cs typeface="Arial-SGK-TV" pitchFamily="2" charset="0"/>
              </a:rPr>
              <a:t>.</a:t>
            </a:r>
          </a:p>
          <a:p>
            <a:pPr marL="0" marR="0" lvl="0" indent="228600" algn="just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"/>
                <a:cs typeface="Arial-SGK-TV" pitchFamily="2" charset="0"/>
              </a:rPr>
              <a:t>Bé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"/>
                <a:cs typeface="Arial-SGK-TV" pitchFamily="2" charset="0"/>
              </a:rPr>
              <a:t>ước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"/>
                <a:cs typeface="Arial-SGK-TV" pitchFamily="2" charset="0"/>
              </a:rPr>
              <a:t>ao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"/>
                <a:cs typeface="Arial-SGK-TV" pitchFamily="2" charset="0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"/>
                <a:cs typeface="Arial-SGK-TV" pitchFamily="2" charset="0"/>
              </a:rPr>
              <a:t>thấy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"/>
                <a:cs typeface="Arial-SGK-TV" pitchFamily="2" charset="0"/>
              </a:rPr>
              <a:t>những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"/>
                <a:cs typeface="Arial-SGK-TV" pitchFamily="2" charset="0"/>
              </a:rPr>
              <a:t>cánh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"/>
                <a:cs typeface="Arial-SGK-TV" pitchFamily="2" charset="0"/>
              </a:rPr>
              <a:t>cò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"/>
                <a:cs typeface="Arial-SGK-TV" pitchFamily="2" charset="0"/>
              </a:rPr>
              <a:t>trên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"/>
                <a:cs typeface="Arial-SGK-TV" pitchFamily="2" charset="0"/>
              </a:rPr>
              <a:t>cánh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"/>
                <a:cs typeface="Arial-SGK-TV" pitchFamily="2" charset="0"/>
              </a:rPr>
              <a:t>đồng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"/>
                <a:cs typeface="Arial-SGK-TV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ea typeface="Arial"/>
                <a:cs typeface="Arial-SGK-TV" pitchFamily="2" charset="0"/>
              </a:rPr>
              <a:t>quê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Arial"/>
                <a:cs typeface="+mn-cs"/>
              </a:rPr>
              <a:t>.</a:t>
            </a:r>
          </a:p>
        </p:txBody>
      </p:sp>
      <p:sp>
        <p:nvSpPr>
          <p:cNvPr id="5" name="Oval 4"/>
          <p:cNvSpPr/>
          <p:nvPr/>
        </p:nvSpPr>
        <p:spPr>
          <a:xfrm>
            <a:off x="74330" y="711469"/>
            <a:ext cx="353657" cy="285345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1</a:t>
            </a:r>
          </a:p>
        </p:txBody>
      </p:sp>
      <p:sp>
        <p:nvSpPr>
          <p:cNvPr id="8" name="Oval 7"/>
          <p:cNvSpPr/>
          <p:nvPr/>
        </p:nvSpPr>
        <p:spPr>
          <a:xfrm>
            <a:off x="46282" y="2567026"/>
            <a:ext cx="353657" cy="285345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2</a:t>
            </a:r>
          </a:p>
        </p:txBody>
      </p:sp>
      <p:sp>
        <p:nvSpPr>
          <p:cNvPr id="9" name="Oval 8"/>
          <p:cNvSpPr/>
          <p:nvPr/>
        </p:nvSpPr>
        <p:spPr>
          <a:xfrm>
            <a:off x="53262" y="4452882"/>
            <a:ext cx="353657" cy="285345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887934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欢乐假期教育老师专用课件PPT模板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70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71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object type=&quot;3&quot; unique_id=&quot;10017&quot;&gt;&lt;property id=&quot;20148&quot; value=&quot;5&quot;/&gt;&lt;property id=&quot;20300&quot; value=&quot;Slide 15&quot;/&gt;&lt;property id=&quot;20307&quot; value=&quot;273&quot;/&gt;&lt;/object&gt;&lt;/object&gt;&lt;object type=&quot;8&quot; unique_id=&quot;1003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7" ma:contentTypeDescription="Create a new document." ma:contentTypeScope="" ma:versionID="ae27ad75609f560b794f51fe79703aa0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662feb58b47efb0c69aedb5778475eaf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56F18A0-6FEA-41E4-A1FE-3FCDC3E71B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00BBF27-AEA7-4E39-9873-833F6E66B524}">
  <ds:schemaRefs>
    <ds:schemaRef ds:uri="http://purl.org/dc/terms/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2954521b-b4ab-4ce3-8aa8-8bfa99a4c36e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9FB348E-5AF4-49FB-8FE5-650F6DA25C7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1055</TotalTime>
  <Words>728</Words>
  <Application>Microsoft Office PowerPoint</Application>
  <PresentationFormat>On-screen Show (16:9)</PresentationFormat>
  <Paragraphs>46</Paragraphs>
  <Slides>13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Arial-Rounded</vt:lpstr>
      <vt:lpstr>Calibri</vt:lpstr>
      <vt:lpstr>Arial</vt:lpstr>
      <vt:lpstr>Times New Roman</vt:lpstr>
      <vt:lpstr>Arial-SGK-TV</vt:lpstr>
      <vt:lpstr>DFPOP1-W9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Pham Thi Minh Phuong</dc:creator>
  <cp:lastModifiedBy>Windows 10</cp:lastModifiedBy>
  <cp:revision>112</cp:revision>
  <dcterms:created xsi:type="dcterms:W3CDTF">2020-08-13T09:19:08Z</dcterms:created>
  <dcterms:modified xsi:type="dcterms:W3CDTF">2025-04-29T11:18:34Z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