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3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935110" y="1338262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   </a:t>
            </a:r>
          </a:p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339302" y="2949945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37: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200" cy="53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463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</a:rPr>
              <a:t>Đồng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hồ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chỉ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mấy</a:t>
            </a:r>
            <a:r>
              <a:rPr lang="en-US" sz="6000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giờ</a:t>
            </a:r>
            <a:r>
              <a:rPr lang="en-US" sz="6000" b="1" dirty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745" y="594438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99046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94438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Dưới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đây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động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trong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ngày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chủ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nhật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56"/>
            <a:ext cx="9144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Lịch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thao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Rô</a:t>
            </a:r>
            <a:r>
              <a:rPr lang="en-US" sz="2800" b="1" dirty="0">
                <a:solidFill>
                  <a:srgbClr val="00B050"/>
                </a:solidFill>
              </a:rPr>
              <a:t> – </a:t>
            </a:r>
            <a:r>
              <a:rPr lang="en-US" sz="2800" b="1" dirty="0" err="1">
                <a:solidFill>
                  <a:srgbClr val="00B050"/>
                </a:solidFill>
              </a:rPr>
              <a:t>bốt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trong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một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tuần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1031875" y="1148416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endParaRPr lang="en-US" sz="8000" kern="10" spc="-800" dirty="0"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.VnBlackH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ĐỊnh </a:t>
            </a:r>
            <a:r>
              <a:rPr lang="en-US" sz="3600" kern="10" dirty="0" err="1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hướng</a:t>
            </a:r>
            <a:r>
              <a:rPr lang="en-US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học</a:t>
            </a:r>
            <a:r>
              <a:rPr lang="en-US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tập</a:t>
            </a:r>
            <a:r>
              <a:rPr lang="en-US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57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31</cp:revision>
  <dcterms:created xsi:type="dcterms:W3CDTF">2020-08-18T12:39:54Z</dcterms:created>
  <dcterms:modified xsi:type="dcterms:W3CDTF">2025-04-29T09:35:09Z</dcterms:modified>
</cp:coreProperties>
</file>