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3" r:id="rId3"/>
    <p:sldId id="273" r:id="rId4"/>
    <p:sldId id="258" r:id="rId5"/>
    <p:sldId id="281" r:id="rId6"/>
    <p:sldId id="275" r:id="rId7"/>
    <p:sldId id="276" r:id="rId8"/>
    <p:sldId id="277" r:id="rId9"/>
    <p:sldId id="264" r:id="rId10"/>
    <p:sldId id="282" r:id="rId11"/>
    <p:sldId id="266" r:id="rId12"/>
    <p:sldId id="284" r:id="rId13"/>
    <p:sldId id="279" r:id="rId14"/>
    <p:sldId id="267" r:id="rId15"/>
    <p:sldId id="278" r:id="rId16"/>
    <p:sldId id="269" r:id="rId17"/>
    <p:sldId id="270" r:id="rId18"/>
    <p:sldId id="280" r:id="rId19"/>
    <p:sldId id="272" r:id="rId20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CC33"/>
    <a:srgbClr val="00FF00"/>
    <a:srgbClr val="D60093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31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phát</a:t>
            </a:r>
            <a:r>
              <a:rPr lang="en-US" baseline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3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19200" y="437711"/>
            <a:ext cx="8153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NẮNG ĐI ĐÂU?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" b="94167" l="0" r="99299">
                        <a14:foregroundMark x1="67868" y1="3611" x2="72973" y2="4630"/>
                        <a14:foregroundMark x1="74675" y1="5648" x2="75375" y2="8519"/>
                        <a14:foregroundMark x1="73974" y1="5648" x2="76176" y2="6481"/>
                        <a14:backgroundMark x1="32533" y1="833" x2="38038" y2="1019"/>
                        <a14:backgroundMark x1="74675" y1="1852" x2="66366" y2="1019"/>
                        <a14:backgroundMark x1="66166" y1="648" x2="6196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3904682" y="3155432"/>
            <a:ext cx="1858254" cy="188717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C528C5-3A25-3088-4B27-1BE0DCFC061D}"/>
              </a:ext>
            </a:extLst>
          </p:cNvPr>
          <p:cNvSpPr txBox="1">
            <a:spLocks/>
          </p:cNvSpPr>
          <p:nvPr/>
        </p:nvSpPr>
        <p:spPr>
          <a:xfrm>
            <a:off x="3023269" y="3155432"/>
            <a:ext cx="3621079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1+2</a:t>
            </a: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solidFill>
                  <a:srgbClr val="D60093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9119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341168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430465"/>
            <a:ext cx="82226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Tìm trong khổ thơ đầu những tiếng cùng vần với nhau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1289317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7016" y="129980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0450" y="2159133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604" y="1757001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6312" y="2604726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72941" y="1298842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4079" y="1731935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77571" y="1750985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00450" y="2194726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12620" y="2154894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ai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6068" y="2579615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96624" y="2567067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24568" y="2980972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5950"/>
            <a:ext cx="8229600" cy="85725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lang="vi-V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25838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2434" y="348096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324350"/>
            <a:ext cx="89916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a. Buổi sáng thức dậy, bé thấy tia nắng ở đâu?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285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218122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4153434"/>
            <a:ext cx="6776133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b. Theo bé, buổi tối, tia nắng đi đâu?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3619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257692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</p:spTree>
    <p:extLst>
      <p:ext uri="{BB962C8B-B14F-4D97-AF65-F5344CB8AC3E}">
        <p14:creationId xmlns:p14="http://schemas.microsoft.com/office/powerpoint/2010/main" val="32326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9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22250"/>
            <a:ext cx="1676400" cy="18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666750"/>
            <a:ext cx="3352800" cy="14571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Theo em, nhà nắng ở đâu?</a:t>
            </a:r>
          </a:p>
        </p:txBody>
      </p:sp>
    </p:spTree>
    <p:extLst>
      <p:ext uri="{BB962C8B-B14F-4D97-AF65-F5344CB8AC3E}">
        <p14:creationId xmlns:p14="http://schemas.microsoft.com/office/powerpoint/2010/main" val="12371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3542" y="1200150"/>
            <a:ext cx="4690258" cy="37240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1272741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28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86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05" y="3370378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598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Vẽ bức tranh ông mặt trời và nói về bức tranh em vẽ.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/>
        </p:blipFill>
        <p:spPr>
          <a:xfrm>
            <a:off x="457200" y="780231"/>
            <a:ext cx="2358484" cy="232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b="12322"/>
          <a:stretch/>
        </p:blipFill>
        <p:spPr>
          <a:xfrm>
            <a:off x="649432" y="3106126"/>
            <a:ext cx="2106328" cy="1856632"/>
          </a:xfrm>
          <a:prstGeom prst="rect">
            <a:avLst/>
          </a:prstGeom>
        </p:spPr>
      </p:pic>
      <p:pic>
        <p:nvPicPr>
          <p:cNvPr id="1026" name="Picture 2" descr="Những nét vẽ đầu đời – Bé vẽ mặt trời và đám mây – Bé tư du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8008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ẽ tranh phong cảnh đơn giản qua 8 bước Xem ng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053348"/>
            <a:ext cx="3333750" cy="18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phong cảnh đơn giản làng quê | Phong cảnh, Mỹ thuật, Cá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908417"/>
            <a:ext cx="2971800" cy="18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vẽ tranh phong cảnh đơn giản mà đẹp | How to draw simple scenery  - YouTub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r="9968"/>
          <a:stretch/>
        </p:blipFill>
        <p:spPr bwMode="auto">
          <a:xfrm>
            <a:off x="2895600" y="3106126"/>
            <a:ext cx="2604212" cy="1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4775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nối: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>
                <a:latin typeface="Arial" pitchFamily="34" charset="0"/>
                <a:cs typeface="Arial" pitchFamily="34" charset="0"/>
              </a:rPr>
              <a:t>Tia nắng đi đâu?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>
                <a:latin typeface="Arial" pitchFamily="34" charset="0"/>
                <a:cs typeface="Arial" pitchFamily="34" charset="0"/>
              </a:rPr>
              <a:t>Giấc mơ buổi sáng </a:t>
            </a:r>
            <a:r>
              <a:rPr lang="en-US" sz="2800">
                <a:latin typeface="Arial" pitchFamily="34" charset="0"/>
                <a:cs typeface="Arial" pitchFamily="34" charset="0"/>
              </a:rPr>
              <a:t>trang 126.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59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2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bạn nhỏ đón tia nắng buổi sáng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862525"/>
            <a:ext cx="6800850" cy="340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a. Trong tranh, em thấy tia nắng ở đâu?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b. Em có thích tia nắng buổi sáng không? Vì sao? 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solidFill>
                  <a:srgbClr val="D60093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774085" y="778992"/>
            <a:ext cx="8303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82294" y="1352550"/>
            <a:ext cx="1337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00400" y="2190750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01593" y="1800091"/>
            <a:ext cx="1337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38900" y="3285422"/>
            <a:ext cx="16971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447800" y="3638550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447800" y="4095750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447800" y="4531360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Luyện đọc từ</a:t>
            </a:r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3581400" y="120015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dậy</a:t>
            </a:r>
          </a:p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 </a:t>
            </a:r>
          </a:p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sực nhớ</a:t>
            </a:r>
          </a:p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ngẫm nghĩ</a:t>
            </a:r>
            <a:endParaRPr lang="vi-VN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6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solidFill>
                  <a:srgbClr val="D60093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sực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1685" y="1337596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đột ngột, bỗng nhiên nhớ ra điều gì.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Em sực nhớ ra là chưa khoá cửa khi ra khỏi nhà.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835721" y="3044825"/>
            <a:ext cx="1638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ngẫm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19400" y="1047750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nghĩ kĩ và lâu.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Cô giáo khuyên Na ngẫm nghĩ về chuyện hôm qua.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016859" y="3044825"/>
            <a:ext cx="2180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879850" y="4333624"/>
            <a:ext cx="1562100" cy="60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3645" y="12506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solidFill>
                  <a:srgbClr val="D60093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1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8100" y="2571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25720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3400" y="45148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964" y="693289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1591" y="2581978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92782" y="693289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7177" y="25633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3194" y="672507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05791" y="2577523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solidFill>
                  <a:srgbClr val="0066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solidFill>
                  <a:srgbClr val="0066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solidFill>
                  <a:srgbClr val="0066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solidFill>
                  <a:srgbClr val="0066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35261" y="672507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37282" y="2580998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960</Words>
  <Application>Microsoft Office PowerPoint</Application>
  <PresentationFormat>On-screen Show (16:9)</PresentationFormat>
  <Paragraphs>209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Rounded MT Bold</vt:lpstr>
      <vt:lpstr>Arial-Rounded</vt:lpstr>
      <vt:lpstr>Calibri</vt:lpstr>
      <vt:lpstr>Office Theme</vt:lpstr>
      <vt:lpstr>PowerPoint Presentation</vt:lpstr>
      <vt:lpstr>TIẾT 1</vt:lpstr>
      <vt:lpstr>PowerPoint Presentation</vt:lpstr>
      <vt:lpstr>PowerPoint Presentation</vt:lpstr>
      <vt:lpstr>Luyện đọc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10</cp:lastModifiedBy>
  <cp:revision>120</cp:revision>
  <dcterms:created xsi:type="dcterms:W3CDTF">2020-12-08T15:48:47Z</dcterms:created>
  <dcterms:modified xsi:type="dcterms:W3CDTF">2025-04-24T02:20:09Z</dcterms:modified>
</cp:coreProperties>
</file>