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85" r:id="rId3"/>
    <p:sldId id="286" r:id="rId4"/>
    <p:sldId id="287" r:id="rId5"/>
    <p:sldId id="288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103" d="100"/>
          <a:sy n="103" d="100"/>
        </p:scale>
        <p:origin x="49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24/04/2025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35: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id="{9D8B7B95-6CA6-0CC1-73C0-0FBC2899C543}"/>
              </a:ext>
            </a:extLst>
          </p:cNvPr>
          <p:cNvGrpSpPr/>
          <p:nvPr/>
        </p:nvGrpSpPr>
        <p:grpSpPr>
          <a:xfrm>
            <a:off x="3254086" y="1530621"/>
            <a:ext cx="2635827" cy="1307829"/>
            <a:chOff x="3764973" y="2644047"/>
            <a:chExt cx="2978727" cy="3277030"/>
          </a:xfrm>
        </p:grpSpPr>
        <p:sp>
          <p:nvSpPr>
            <p:cNvPr id="3" name="椭圆 6">
              <a:extLst>
                <a:ext uri="{FF2B5EF4-FFF2-40B4-BE49-F238E27FC236}">
                  <a16:creationId xmlns:a16="http://schemas.microsoft.com/office/drawing/2014/main" id="{4035CB50-1F8B-50C7-2B8C-3C6B1F81F1C0}"/>
                </a:ext>
              </a:extLst>
            </p:cNvPr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2C82C8B-A59F-6797-48AF-69A650777E0E}"/>
                </a:ext>
              </a:extLst>
            </p:cNvPr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877" y="4085678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853" y="880536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577" y="2338186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043" y="2805729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129" y="3363220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00900" cy="1307829"/>
            <a:chOff x="1302141" y="2644047"/>
            <a:chExt cx="8137679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15058" y="3395685"/>
              <a:ext cx="8124762" cy="177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 HƯỚNG HỌC TẬP</a:t>
              </a:r>
              <a:endPara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79&quot;/&gt;&lt;/object&gt;&lt;object type=&quot;3&quot; unique_id=&quot;10011&quot;&gt;&lt;property id=&quot;20148&quot; value=&quot;5&quot;/&gt;&lt;property id=&quot;20300&quot; value=&quot;Slide 8&quot;/&gt;&lt;property id=&quot;20307&quot; value=&quot;285&quot;/&gt;&lt;/object&gt;&lt;object type=&quot;3&quot; unique_id=&quot;10012&quot;&gt;&lt;property id=&quot;20148&quot; value=&quot;5&quot;/&gt;&lt;property id=&quot;20300&quot; value=&quot;Slide 9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153</Words>
  <Application>Microsoft Office PowerPoint</Application>
  <PresentationFormat>On-screen Show (16:9)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10</cp:lastModifiedBy>
  <cp:revision>60</cp:revision>
  <dcterms:created xsi:type="dcterms:W3CDTF">2017-01-10T13:46:13Z</dcterms:created>
  <dcterms:modified xsi:type="dcterms:W3CDTF">2025-04-24T00:47:51Z</dcterms:modified>
</cp:coreProperties>
</file>