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9" r:id="rId3"/>
    <p:sldId id="261" r:id="rId4"/>
    <p:sldId id="297" r:id="rId5"/>
    <p:sldId id="262" r:id="rId6"/>
    <p:sldId id="298" r:id="rId7"/>
    <p:sldId id="29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GI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 ĐÚNG TRÊN ĐỒNG HỒ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(tiết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Quan sát tranh rồi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2" y="4979502"/>
            <a:ext cx="724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2" y="5003774"/>
            <a:ext cx="7088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21120" y="611443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384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Nếu Mi đến công viên vào lúc 2 giờ chiều thì Mi có thể xem đ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47148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ảo thuật,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 5D,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HẸN GẶP LẠI CÁC EM!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285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10</cp:lastModifiedBy>
  <cp:revision>64</cp:revision>
  <dcterms:created xsi:type="dcterms:W3CDTF">2020-08-13T02:00:35Z</dcterms:created>
  <dcterms:modified xsi:type="dcterms:W3CDTF">2025-04-17T08:58:14Z</dcterms:modified>
</cp:coreProperties>
</file>