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3/27/2025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3600" b="1" dirty="0">
                <a:ln w="0"/>
                <a:solidFill>
                  <a:srgbClr val="FF0000"/>
                </a:solidFill>
                <a:effectLst>
                  <a:reflection blurRad="6350" stA="53000" endA="300" endPos="35500" dir="5400000" sy="-90000" algn="bl" rotWithShape="0"/>
                </a:effectLst>
                <a:latin typeface="Arial-SGK-TV" pitchFamily="2" charset="0"/>
                <a:cs typeface="Arial-SGK-TV" pitchFamily="2" charset="0"/>
              </a:rPr>
              <a:t>CHÀO MỪNG CÁC EM HỌC SINH</a:t>
            </a:r>
          </a:p>
          <a:p>
            <a:pPr algn="ctr"/>
            <a:r>
              <a:rPr lang="en-US" sz="3600" b="1" dirty="0">
                <a:ln w="0"/>
                <a:solidFill>
                  <a:srgbClr val="FF0000"/>
                </a:solidFill>
                <a:effectLst>
                  <a:reflection blurRad="6350" stA="53000" endA="300" endPos="35500" dir="5400000" sy="-90000" algn="bl" rotWithShape="0"/>
                </a:effectLst>
                <a:latin typeface="Arial-SGK-TV" pitchFamily="2" charset="0"/>
                <a:cs typeface="Arial-SGK-TV" pitchFamily="2" charset="0"/>
              </a:rPr>
              <a:t>LỚP 1</a:t>
            </a:r>
          </a:p>
        </p:txBody>
      </p:sp>
      <p:sp>
        <p:nvSpPr>
          <p:cNvPr id="4" name="TextBox 3"/>
          <p:cNvSpPr txBox="1"/>
          <p:nvPr/>
        </p:nvSpPr>
        <p:spPr>
          <a:xfrm>
            <a:off x="1856252" y="159027"/>
            <a:ext cx="5869765" cy="523220"/>
          </a:xfrm>
          <a:prstGeom prst="rect">
            <a:avLst/>
          </a:prstGeom>
          <a:noFill/>
        </p:spPr>
        <p:txBody>
          <a:bodyPr wrap="square" rtlCol="0">
            <a:spAutoFit/>
          </a:bodyPr>
          <a:lstStyle/>
          <a:p>
            <a:r>
              <a:rPr lang="en-US" sz="2800" b="1" dirty="0">
                <a:solidFill>
                  <a:srgbClr val="002060"/>
                </a:solidFill>
                <a:latin typeface="Arial-SGK-TV" pitchFamily="2" charset="0"/>
                <a:cs typeface="Arial-SGK-TV" pitchFamily="2" charset="0"/>
              </a:rPr>
              <a:t>TRƯỜNG TIỂU HỌC NGỌC LÂM</a:t>
            </a: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49 -  </a:t>
            </a:r>
            <a:endParaRPr lang="en-US" sz="4400" b="1" dirty="0">
              <a:solidFill>
                <a:srgbClr val="0000FF"/>
              </a:solidFill>
              <a:latin typeface="Arial-SGK-TV" pitchFamily="2" charset="0"/>
              <a:cs typeface="Arial-SGK-TV" pitchFamily="2" charset="0"/>
            </a:endParaRPr>
          </a:p>
        </p:txBody>
      </p:sp>
      <p:sp>
        <p:nvSpPr>
          <p:cNvPr id="4" name="Rectangle: Rounded Corners 3">
            <a:extLst>
              <a:ext uri="{FF2B5EF4-FFF2-40B4-BE49-F238E27FC236}">
                <a16:creationId xmlns:a16="http://schemas.microsoft.com/office/drawing/2014/main"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sp>
        <p:nvSpPr>
          <p:cNvPr id="5" name="TextBox 4">
            <a:extLst>
              <a:ext uri="{FF2B5EF4-FFF2-40B4-BE49-F238E27FC236}">
                <a16:creationId xmlns:a16="http://schemas.microsoft.com/office/drawing/2014/main"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a:t>
            </a:r>
            <a:endParaRPr lang="en-US" sz="4400" b="1" dirty="0">
              <a:solidFill>
                <a:srgbClr val="0000FF"/>
              </a:solidFill>
              <a:latin typeface="Arial-SGK-TV" pitchFamily="2" charset="0"/>
              <a:cs typeface="Arial-SGK-TV" pitchFamily="2" charset="0"/>
            </a:endParaRPr>
          </a:p>
        </p:txBody>
      </p:sp>
      <p:pic>
        <p:nvPicPr>
          <p:cNvPr id="6" name="Picture 5">
            <a:extLst>
              <a:ext uri="{FF2B5EF4-FFF2-40B4-BE49-F238E27FC236}">
                <a16:creationId xmlns:a16="http://schemas.microsoft.com/office/drawing/2014/main"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613207"/>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HẸN GẶP LẠI CÁC EM!</a:t>
            </a:r>
          </a:p>
          <a:p>
            <a:pPr algn="ctr"/>
            <a:endPar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endParaRP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Arial-SGK-TV" pitchFamily="2" charset="0"/>
                <a:cs typeface="Arial-SGK-TV" pitchFamily="2" charset="0"/>
              </a:rPr>
              <a:t>Bài</a:t>
            </a:r>
            <a:r>
              <a:rPr kumimoji="0" lang="en-US" sz="4000" b="1" i="0" u="none" strike="noStrike" kern="1200" cap="none" spc="0" normalizeH="0" baseline="0" noProof="0">
                <a:ln>
                  <a:noFill/>
                </a:ln>
                <a:solidFill>
                  <a:srgbClr val="0000FF"/>
                </a:solidFill>
                <a:effectLst/>
                <a:uLnTx/>
                <a:uFillTx/>
                <a:latin typeface="Arial-SGK-TV" pitchFamily="2" charset="0"/>
                <a:cs typeface="Arial-SGK-TV" pitchFamily="2" charset="0"/>
              </a:rPr>
              <a:t> 31</a:t>
            </a:r>
            <a:endPar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PHÉP TRỪ SỐ CÓ HAI CHỮ SỐ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CHO SỐ CÓ </a:t>
            </a:r>
            <a:r>
              <a:rPr lang="en-US" sz="4000" b="1">
                <a:solidFill>
                  <a:srgbClr val="FF0000"/>
                </a:solidFill>
                <a:latin typeface="Arial-SGK-TV" pitchFamily="2" charset="0"/>
                <a:cs typeface="Arial-SGK-TV" pitchFamily="2" charset="0"/>
              </a:rPr>
              <a:t>MỘT</a:t>
            </a: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 CHỮ SỐ</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1446550"/>
          </a:xfrm>
          <a:prstGeom prst="rect">
            <a:avLst/>
          </a:prstGeom>
          <a:noFill/>
        </p:spPr>
        <p:txBody>
          <a:bodyPr wrap="square" rtlCol="0">
            <a:spAutoFit/>
          </a:bodyPr>
          <a:lstStyle/>
          <a:p>
            <a:pPr algn="ctr"/>
            <a:r>
              <a:rPr lang="en-US" sz="4400" b="1" dirty="0">
                <a:solidFill>
                  <a:srgbClr val="FF0000"/>
                </a:solidFill>
                <a:latin typeface="Arial-SGK-TV" pitchFamily="2" charset="0"/>
                <a:cs typeface="Arial-SGK-TV" pitchFamily="2" charset="0"/>
              </a:rPr>
              <a:t>TIẾT 3</a:t>
            </a:r>
          </a:p>
          <a:p>
            <a:pPr algn="ctr"/>
            <a:r>
              <a:rPr lang="en-US" sz="4400" b="1" dirty="0">
                <a:solidFill>
                  <a:srgbClr val="FF0000"/>
                </a:solidFill>
                <a:latin typeface="Arial-SGK-TV" pitchFamily="2" charset="0"/>
                <a:cs typeface="Arial-SGK-TV" pitchFamily="2" charset="0"/>
              </a:rPr>
              <a:t>LUYỆN TẬP (tr.56)</a:t>
            </a: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7D285-23DD-4D59-839A-CB48A194025D}"/>
              </a:ext>
            </a:extLst>
          </p:cNvPr>
          <p:cNvSpPr txBox="1"/>
          <p:nvPr/>
        </p:nvSpPr>
        <p:spPr>
          <a:xfrm>
            <a:off x="278287" y="160319"/>
            <a:ext cx="5020343"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1: Đặt tính rồi tính.</a:t>
            </a:r>
            <a:endParaRPr lang="en-US" sz="3200" b="1" dirty="0">
              <a:solidFill>
                <a:srgbClr val="002060"/>
              </a:solidFill>
              <a:latin typeface="Arial-SGK-TV" pitchFamily="2" charset="0"/>
              <a:cs typeface="Arial-SGK-TV" pitchFamily="2" charset="0"/>
            </a:endParaRPr>
          </a:p>
        </p:txBody>
      </p:sp>
      <p:sp>
        <p:nvSpPr>
          <p:cNvPr id="79" name="Rounded Rectangle 2">
            <a:extLst>
              <a:ext uri="{FF2B5EF4-FFF2-40B4-BE49-F238E27FC236}">
                <a16:creationId xmlns:a16="http://schemas.microsoft.com/office/drawing/2014/main"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53 + 4 </a:t>
            </a:r>
            <a:endParaRPr lang="en-US" sz="3600" b="1" dirty="0">
              <a:solidFill>
                <a:srgbClr val="0000FF"/>
              </a:solidFill>
              <a:latin typeface="Arial-SGK-TV" pitchFamily="2" charset="0"/>
              <a:cs typeface="Arial-SGK-TV" pitchFamily="2" charset="0"/>
            </a:endParaRPr>
          </a:p>
        </p:txBody>
      </p:sp>
      <p:sp>
        <p:nvSpPr>
          <p:cNvPr id="81" name="Rounded Rectangle 3">
            <a:extLst>
              <a:ext uri="{FF2B5EF4-FFF2-40B4-BE49-F238E27FC236}">
                <a16:creationId xmlns:a16="http://schemas.microsoft.com/office/drawing/2014/main"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95 + 2</a:t>
            </a:r>
            <a:endParaRPr lang="en-US" sz="3600" b="1" dirty="0">
              <a:solidFill>
                <a:srgbClr val="0000FF"/>
              </a:solidFill>
              <a:latin typeface="Arial-SGK-TV" pitchFamily="2" charset="0"/>
              <a:cs typeface="Arial-SGK-TV" pitchFamily="2" charset="0"/>
            </a:endParaRPr>
          </a:p>
        </p:txBody>
      </p:sp>
      <p:sp>
        <p:nvSpPr>
          <p:cNvPr id="82" name="Rounded Rectangle 4">
            <a:extLst>
              <a:ext uri="{FF2B5EF4-FFF2-40B4-BE49-F238E27FC236}">
                <a16:creationId xmlns:a16="http://schemas.microsoft.com/office/drawing/2014/main" id="{E90870D4-9BED-4A64-892D-B0127C649515}"/>
              </a:ext>
            </a:extLst>
          </p:cNvPr>
          <p:cNvSpPr/>
          <p:nvPr/>
        </p:nvSpPr>
        <p:spPr>
          <a:xfrm>
            <a:off x="3870783" y="965038"/>
            <a:ext cx="2268759"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FF"/>
                </a:solidFill>
                <a:latin typeface="Arial-SGK-TV" pitchFamily="2" charset="0"/>
                <a:cs typeface="Arial-SGK-TV" pitchFamily="2" charset="0"/>
              </a:rPr>
              <a:t>65 + 3</a:t>
            </a:r>
          </a:p>
        </p:txBody>
      </p:sp>
      <p:sp>
        <p:nvSpPr>
          <p:cNvPr id="83" name="Rounded Rectangle 2">
            <a:extLst>
              <a:ext uri="{FF2B5EF4-FFF2-40B4-BE49-F238E27FC236}">
                <a16:creationId xmlns:a16="http://schemas.microsoft.com/office/drawing/2014/main"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57 – 4 </a:t>
            </a:r>
            <a:endParaRPr lang="en-US" sz="3600" b="1" dirty="0">
              <a:solidFill>
                <a:srgbClr val="0000FF"/>
              </a:solidFill>
              <a:latin typeface="Arial-SGK-TV" pitchFamily="2" charset="0"/>
              <a:cs typeface="Arial-SGK-TV" pitchFamily="2" charset="0"/>
            </a:endParaRPr>
          </a:p>
        </p:txBody>
      </p:sp>
      <p:sp>
        <p:nvSpPr>
          <p:cNvPr id="86" name="Rounded Rectangle 3">
            <a:extLst>
              <a:ext uri="{FF2B5EF4-FFF2-40B4-BE49-F238E27FC236}">
                <a16:creationId xmlns:a16="http://schemas.microsoft.com/office/drawing/2014/main"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97 – 2 </a:t>
            </a:r>
            <a:endParaRPr lang="en-US" sz="3600" b="1" dirty="0">
              <a:solidFill>
                <a:srgbClr val="0000FF"/>
              </a:solidFill>
              <a:latin typeface="Arial-SGK-TV" pitchFamily="2" charset="0"/>
              <a:cs typeface="Arial-SGK-TV" pitchFamily="2" charset="0"/>
            </a:endParaRPr>
          </a:p>
        </p:txBody>
      </p:sp>
      <p:sp>
        <p:nvSpPr>
          <p:cNvPr id="93" name="Rounded Rectangle 4">
            <a:extLst>
              <a:ext uri="{FF2B5EF4-FFF2-40B4-BE49-F238E27FC236}">
                <a16:creationId xmlns:a16="http://schemas.microsoft.com/office/drawing/2014/main"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68 – 3 </a:t>
            </a:r>
            <a:endParaRPr lang="en-US" sz="3600" b="1" dirty="0">
              <a:solidFill>
                <a:srgbClr val="0000FF"/>
              </a:solidFill>
              <a:latin typeface="Arial-SGK-TV" pitchFamily="2" charset="0"/>
              <a:cs typeface="Arial-SGK-TV" pitchFamily="2" charset="0"/>
            </a:endParaRPr>
          </a:p>
        </p:txBody>
      </p:sp>
      <p:sp>
        <p:nvSpPr>
          <p:cNvPr id="94" name="TextBox 93">
            <a:extLst>
              <a:ext uri="{FF2B5EF4-FFF2-40B4-BE49-F238E27FC236}">
                <a16:creationId xmlns:a16="http://schemas.microsoft.com/office/drawing/2014/main"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95" name="TextBox 94">
            <a:extLst>
              <a:ext uri="{FF2B5EF4-FFF2-40B4-BE49-F238E27FC236}">
                <a16:creationId xmlns:a16="http://schemas.microsoft.com/office/drawing/2014/main" id="{DB5423A8-B398-4797-9027-B5661B65B862}"/>
              </a:ext>
            </a:extLst>
          </p:cNvPr>
          <p:cNvSpPr txBox="1"/>
          <p:nvPr/>
        </p:nvSpPr>
        <p:spPr>
          <a:xfrm>
            <a:off x="3372622" y="769230"/>
            <a:ext cx="89121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96" name="TextBox 95">
            <a:extLst>
              <a:ext uri="{FF2B5EF4-FFF2-40B4-BE49-F238E27FC236}">
                <a16:creationId xmlns:a16="http://schemas.microsoft.com/office/drawing/2014/main"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c)</a:t>
            </a:r>
            <a:endParaRPr lang="en-US" sz="3200" b="1" dirty="0">
              <a:solidFill>
                <a:srgbClr val="002060"/>
              </a:solidFill>
              <a:latin typeface="Arial-SGK-TV" pitchFamily="2" charset="0"/>
              <a:cs typeface="Arial-SGK-TV" pitchFamily="2" charset="0"/>
            </a:endParaRPr>
          </a:p>
        </p:txBody>
      </p:sp>
      <p:sp>
        <p:nvSpPr>
          <p:cNvPr id="97" name="Text Box 28">
            <a:extLst>
              <a:ext uri="{FF2B5EF4-FFF2-40B4-BE49-F238E27FC236}">
                <a16:creationId xmlns:a16="http://schemas.microsoft.com/office/drawing/2014/main" id="{31B33C04-17BE-465C-B039-E7024508D231}"/>
              </a:ext>
            </a:extLst>
          </p:cNvPr>
          <p:cNvSpPr txBox="1">
            <a:spLocks noChangeArrowheads="1"/>
          </p:cNvSpPr>
          <p:nvPr/>
        </p:nvSpPr>
        <p:spPr bwMode="auto">
          <a:xfrm>
            <a:off x="1439570" y="1716746"/>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8" name="Text Box 30">
            <a:extLst>
              <a:ext uri="{FF2B5EF4-FFF2-40B4-BE49-F238E27FC236}">
                <a16:creationId xmlns:a16="http://schemas.microsoft.com/office/drawing/2014/main" id="{25E4D00A-DA5A-4FF8-B8D4-1B2CBB04DC10}"/>
              </a:ext>
            </a:extLst>
          </p:cNvPr>
          <p:cNvSpPr txBox="1">
            <a:spLocks noChangeArrowheads="1"/>
          </p:cNvSpPr>
          <p:nvPr/>
        </p:nvSpPr>
        <p:spPr bwMode="auto">
          <a:xfrm>
            <a:off x="1670403" y="2335014"/>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9" name="Text Box 32">
            <a:extLst>
              <a:ext uri="{FF2B5EF4-FFF2-40B4-BE49-F238E27FC236}">
                <a16:creationId xmlns:a16="http://schemas.microsoft.com/office/drawing/2014/main" id="{40CA0C31-5F55-496D-BB9B-392181602A82}"/>
              </a:ext>
            </a:extLst>
          </p:cNvPr>
          <p:cNvSpPr txBox="1">
            <a:spLocks noChangeArrowheads="1"/>
          </p:cNvSpPr>
          <p:nvPr/>
        </p:nvSpPr>
        <p:spPr bwMode="auto">
          <a:xfrm>
            <a:off x="971484" y="2065090"/>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0" name="Line 33">
            <a:extLst>
              <a:ext uri="{FF2B5EF4-FFF2-40B4-BE49-F238E27FC236}">
                <a16:creationId xmlns:a16="http://schemas.microsoft.com/office/drawing/2014/main"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1" name="Text Box 30">
            <a:extLst>
              <a:ext uri="{FF2B5EF4-FFF2-40B4-BE49-F238E27FC236}">
                <a16:creationId xmlns:a16="http://schemas.microsoft.com/office/drawing/2014/main" id="{F6FC3C6B-8172-4A70-8AAA-ED509A2FB8ED}"/>
              </a:ext>
            </a:extLst>
          </p:cNvPr>
          <p:cNvSpPr txBox="1">
            <a:spLocks noChangeArrowheads="1"/>
          </p:cNvSpPr>
          <p:nvPr/>
        </p:nvSpPr>
        <p:spPr bwMode="auto">
          <a:xfrm>
            <a:off x="1439570" y="3025184"/>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2" name="Text Box 28">
            <a:extLst>
              <a:ext uri="{FF2B5EF4-FFF2-40B4-BE49-F238E27FC236}">
                <a16:creationId xmlns:a16="http://schemas.microsoft.com/office/drawing/2014/main" id="{FF393D48-B48A-4CDA-B224-F6FC1A39681A}"/>
              </a:ext>
            </a:extLst>
          </p:cNvPr>
          <p:cNvSpPr txBox="1">
            <a:spLocks noChangeArrowheads="1"/>
          </p:cNvSpPr>
          <p:nvPr/>
        </p:nvSpPr>
        <p:spPr bwMode="auto">
          <a:xfrm>
            <a:off x="1436915" y="463579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3" name="Text Box 30">
            <a:extLst>
              <a:ext uri="{FF2B5EF4-FFF2-40B4-BE49-F238E27FC236}">
                <a16:creationId xmlns:a16="http://schemas.microsoft.com/office/drawing/2014/main" id="{13758F7D-F820-4907-935F-6ADCD29DC9A6}"/>
              </a:ext>
            </a:extLst>
          </p:cNvPr>
          <p:cNvSpPr txBox="1">
            <a:spLocks noChangeArrowheads="1"/>
          </p:cNvSpPr>
          <p:nvPr/>
        </p:nvSpPr>
        <p:spPr bwMode="auto">
          <a:xfrm>
            <a:off x="1667748" y="525406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4" name="Text Box 32">
            <a:extLst>
              <a:ext uri="{FF2B5EF4-FFF2-40B4-BE49-F238E27FC236}">
                <a16:creationId xmlns:a16="http://schemas.microsoft.com/office/drawing/2014/main"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5" name="Line 33">
            <a:extLst>
              <a:ext uri="{FF2B5EF4-FFF2-40B4-BE49-F238E27FC236}">
                <a16:creationId xmlns:a16="http://schemas.microsoft.com/office/drawing/2014/main"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6" name="Text Box 30">
            <a:extLst>
              <a:ext uri="{FF2B5EF4-FFF2-40B4-BE49-F238E27FC236}">
                <a16:creationId xmlns:a16="http://schemas.microsoft.com/office/drawing/2014/main" id="{82D9CD11-A034-4593-9619-8C6429FFC484}"/>
              </a:ext>
            </a:extLst>
          </p:cNvPr>
          <p:cNvSpPr txBox="1">
            <a:spLocks noChangeArrowheads="1"/>
          </p:cNvSpPr>
          <p:nvPr/>
        </p:nvSpPr>
        <p:spPr bwMode="auto">
          <a:xfrm>
            <a:off x="1436915" y="594423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7" name="Text Box 28">
            <a:extLst>
              <a:ext uri="{FF2B5EF4-FFF2-40B4-BE49-F238E27FC236}">
                <a16:creationId xmlns:a16="http://schemas.microsoft.com/office/drawing/2014/main" id="{1A33D773-A5F6-43F3-95A1-D12696F3997F}"/>
              </a:ext>
            </a:extLst>
          </p:cNvPr>
          <p:cNvSpPr txBox="1">
            <a:spLocks noChangeArrowheads="1"/>
          </p:cNvSpPr>
          <p:nvPr/>
        </p:nvSpPr>
        <p:spPr bwMode="auto">
          <a:xfrm>
            <a:off x="4539951" y="1630912"/>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8" name="Text Box 30">
            <a:extLst>
              <a:ext uri="{FF2B5EF4-FFF2-40B4-BE49-F238E27FC236}">
                <a16:creationId xmlns:a16="http://schemas.microsoft.com/office/drawing/2014/main" id="{8885E2C4-21B5-4BAB-9ECA-52B11274A5E0}"/>
              </a:ext>
            </a:extLst>
          </p:cNvPr>
          <p:cNvSpPr txBox="1">
            <a:spLocks noChangeArrowheads="1"/>
          </p:cNvSpPr>
          <p:nvPr/>
        </p:nvSpPr>
        <p:spPr bwMode="auto">
          <a:xfrm>
            <a:off x="4770784" y="224918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9" name="Text Box 32">
            <a:extLst>
              <a:ext uri="{FF2B5EF4-FFF2-40B4-BE49-F238E27FC236}">
                <a16:creationId xmlns:a16="http://schemas.microsoft.com/office/drawing/2014/main" id="{6F1444EB-CAE1-4AE1-881F-CFAD0B386AE4}"/>
              </a:ext>
            </a:extLst>
          </p:cNvPr>
          <p:cNvSpPr txBox="1">
            <a:spLocks noChangeArrowheads="1"/>
          </p:cNvSpPr>
          <p:nvPr/>
        </p:nvSpPr>
        <p:spPr bwMode="auto">
          <a:xfrm>
            <a:off x="4071865" y="1979256"/>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0" name="Line 33">
            <a:extLst>
              <a:ext uri="{FF2B5EF4-FFF2-40B4-BE49-F238E27FC236}">
                <a16:creationId xmlns:a16="http://schemas.microsoft.com/office/drawing/2014/main"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1" name="Text Box 30">
            <a:extLst>
              <a:ext uri="{FF2B5EF4-FFF2-40B4-BE49-F238E27FC236}">
                <a16:creationId xmlns:a16="http://schemas.microsoft.com/office/drawing/2014/main" id="{99D0F0E3-EA0D-413F-97DA-1B33004E39AC}"/>
              </a:ext>
            </a:extLst>
          </p:cNvPr>
          <p:cNvSpPr txBox="1">
            <a:spLocks noChangeArrowheads="1"/>
          </p:cNvSpPr>
          <p:nvPr/>
        </p:nvSpPr>
        <p:spPr bwMode="auto">
          <a:xfrm>
            <a:off x="4539951" y="293935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2" name="Text Box 28">
            <a:extLst>
              <a:ext uri="{FF2B5EF4-FFF2-40B4-BE49-F238E27FC236}">
                <a16:creationId xmlns:a16="http://schemas.microsoft.com/office/drawing/2014/main" id="{84FE9ECF-6D0D-496F-BC25-1BED5A0F812A}"/>
              </a:ext>
            </a:extLst>
          </p:cNvPr>
          <p:cNvSpPr txBox="1">
            <a:spLocks noChangeArrowheads="1"/>
          </p:cNvSpPr>
          <p:nvPr/>
        </p:nvSpPr>
        <p:spPr bwMode="auto">
          <a:xfrm>
            <a:off x="7432583" y="174480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3" name="Text Box 30">
            <a:extLst>
              <a:ext uri="{FF2B5EF4-FFF2-40B4-BE49-F238E27FC236}">
                <a16:creationId xmlns:a16="http://schemas.microsoft.com/office/drawing/2014/main" id="{3D900114-2ECF-4FE0-A0E8-E38C95D9169B}"/>
              </a:ext>
            </a:extLst>
          </p:cNvPr>
          <p:cNvSpPr txBox="1">
            <a:spLocks noChangeArrowheads="1"/>
          </p:cNvSpPr>
          <p:nvPr/>
        </p:nvSpPr>
        <p:spPr bwMode="auto">
          <a:xfrm>
            <a:off x="7663416" y="236307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4" name="Text Box 32">
            <a:extLst>
              <a:ext uri="{FF2B5EF4-FFF2-40B4-BE49-F238E27FC236}">
                <a16:creationId xmlns:a16="http://schemas.microsoft.com/office/drawing/2014/main" id="{C3664EC9-010C-492C-8AA1-5B33A57A0412}"/>
              </a:ext>
            </a:extLst>
          </p:cNvPr>
          <p:cNvSpPr txBox="1">
            <a:spLocks noChangeArrowheads="1"/>
          </p:cNvSpPr>
          <p:nvPr/>
        </p:nvSpPr>
        <p:spPr bwMode="auto">
          <a:xfrm>
            <a:off x="6964497" y="2093153"/>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5" name="Line 33">
            <a:extLst>
              <a:ext uri="{FF2B5EF4-FFF2-40B4-BE49-F238E27FC236}">
                <a16:creationId xmlns:a16="http://schemas.microsoft.com/office/drawing/2014/main"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6" name="Text Box 30">
            <a:extLst>
              <a:ext uri="{FF2B5EF4-FFF2-40B4-BE49-F238E27FC236}">
                <a16:creationId xmlns:a16="http://schemas.microsoft.com/office/drawing/2014/main" id="{5E3D915A-334D-4CB6-8F66-2347EA56A14E}"/>
              </a:ext>
            </a:extLst>
          </p:cNvPr>
          <p:cNvSpPr txBox="1">
            <a:spLocks noChangeArrowheads="1"/>
          </p:cNvSpPr>
          <p:nvPr/>
        </p:nvSpPr>
        <p:spPr bwMode="auto">
          <a:xfrm>
            <a:off x="7432583" y="305324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9</a:t>
            </a: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7" name="Text Box 28">
            <a:extLst>
              <a:ext uri="{FF2B5EF4-FFF2-40B4-BE49-F238E27FC236}">
                <a16:creationId xmlns:a16="http://schemas.microsoft.com/office/drawing/2014/main" id="{4B909CBC-AFF7-45D2-8B17-D715FED71E6E}"/>
              </a:ext>
            </a:extLst>
          </p:cNvPr>
          <p:cNvSpPr txBox="1">
            <a:spLocks noChangeArrowheads="1"/>
          </p:cNvSpPr>
          <p:nvPr/>
        </p:nvSpPr>
        <p:spPr bwMode="auto">
          <a:xfrm>
            <a:off x="4582362" y="4700533"/>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8" name="Text Box 30">
            <a:extLst>
              <a:ext uri="{FF2B5EF4-FFF2-40B4-BE49-F238E27FC236}">
                <a16:creationId xmlns:a16="http://schemas.microsoft.com/office/drawing/2014/main" id="{2CFA1363-8963-40B7-A05C-CC92CBE99077}"/>
              </a:ext>
            </a:extLst>
          </p:cNvPr>
          <p:cNvSpPr txBox="1">
            <a:spLocks noChangeArrowheads="1"/>
          </p:cNvSpPr>
          <p:nvPr/>
        </p:nvSpPr>
        <p:spPr bwMode="auto">
          <a:xfrm>
            <a:off x="4813195" y="531880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9" name="Text Box 32">
            <a:extLst>
              <a:ext uri="{FF2B5EF4-FFF2-40B4-BE49-F238E27FC236}">
                <a16:creationId xmlns:a16="http://schemas.microsoft.com/office/drawing/2014/main"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0" name="Line 33">
            <a:extLst>
              <a:ext uri="{FF2B5EF4-FFF2-40B4-BE49-F238E27FC236}">
                <a16:creationId xmlns:a16="http://schemas.microsoft.com/office/drawing/2014/main"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1" name="Text Box 30">
            <a:extLst>
              <a:ext uri="{FF2B5EF4-FFF2-40B4-BE49-F238E27FC236}">
                <a16:creationId xmlns:a16="http://schemas.microsoft.com/office/drawing/2014/main" id="{10FEB79C-ECCB-48EF-AA5A-4E9D0DF60995}"/>
              </a:ext>
            </a:extLst>
          </p:cNvPr>
          <p:cNvSpPr txBox="1">
            <a:spLocks noChangeArrowheads="1"/>
          </p:cNvSpPr>
          <p:nvPr/>
        </p:nvSpPr>
        <p:spPr bwMode="auto">
          <a:xfrm>
            <a:off x="4582362" y="600897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22" name="Text Box 28">
            <a:extLst>
              <a:ext uri="{FF2B5EF4-FFF2-40B4-BE49-F238E27FC236}">
                <a16:creationId xmlns:a16="http://schemas.microsoft.com/office/drawing/2014/main" id="{1DD3DC13-040F-4C1E-A725-E236283B9008}"/>
              </a:ext>
            </a:extLst>
          </p:cNvPr>
          <p:cNvSpPr txBox="1">
            <a:spLocks noChangeArrowheads="1"/>
          </p:cNvSpPr>
          <p:nvPr/>
        </p:nvSpPr>
        <p:spPr bwMode="auto">
          <a:xfrm>
            <a:off x="7493951" y="464821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3" name="Text Box 30">
            <a:extLst>
              <a:ext uri="{FF2B5EF4-FFF2-40B4-BE49-F238E27FC236}">
                <a16:creationId xmlns:a16="http://schemas.microsoft.com/office/drawing/2014/main" id="{1CEFCE1D-6F71-4D87-9E1A-CCDCD34AE016}"/>
              </a:ext>
            </a:extLst>
          </p:cNvPr>
          <p:cNvSpPr txBox="1">
            <a:spLocks noChangeArrowheads="1"/>
          </p:cNvSpPr>
          <p:nvPr/>
        </p:nvSpPr>
        <p:spPr bwMode="auto">
          <a:xfrm>
            <a:off x="7724784" y="526648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4" name="Text Box 32">
            <a:extLst>
              <a:ext uri="{FF2B5EF4-FFF2-40B4-BE49-F238E27FC236}">
                <a16:creationId xmlns:a16="http://schemas.microsoft.com/office/drawing/2014/main"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5" name="Line 33">
            <a:extLst>
              <a:ext uri="{FF2B5EF4-FFF2-40B4-BE49-F238E27FC236}">
                <a16:creationId xmlns:a16="http://schemas.microsoft.com/office/drawing/2014/main"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6" name="Text Box 30">
            <a:extLst>
              <a:ext uri="{FF2B5EF4-FFF2-40B4-BE49-F238E27FC236}">
                <a16:creationId xmlns:a16="http://schemas.microsoft.com/office/drawing/2014/main" id="{714617A1-A42D-4CA0-9092-125503D1FC59}"/>
              </a:ext>
            </a:extLst>
          </p:cNvPr>
          <p:cNvSpPr txBox="1">
            <a:spLocks noChangeArrowheads="1"/>
          </p:cNvSpPr>
          <p:nvPr/>
        </p:nvSpPr>
        <p:spPr bwMode="auto">
          <a:xfrm>
            <a:off x="7493951" y="595665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dirty="0" err="1">
                <a:solidFill>
                  <a:srgbClr val="002060"/>
                </a:solidFill>
                <a:latin typeface="Arial-SGK-TV" pitchFamily="2" charset="0"/>
                <a:cs typeface="Arial-SGK-TV" pitchFamily="2" charset="0"/>
              </a:rPr>
              <a:t>Bài</a:t>
            </a:r>
            <a:r>
              <a:rPr lang="en-US" sz="3200" b="1" dirty="0">
                <a:solidFill>
                  <a:srgbClr val="002060"/>
                </a:solidFill>
                <a:latin typeface="Arial-SGK-TV" pitchFamily="2" charset="0"/>
                <a:cs typeface="Arial-SGK-TV" pitchFamily="2" charset="0"/>
              </a:rPr>
              <a:t> 2: </a:t>
            </a:r>
            <a:r>
              <a:rPr lang="en-US" sz="3200" b="1" dirty="0" err="1">
                <a:solidFill>
                  <a:srgbClr val="002060"/>
                </a:solidFill>
                <a:latin typeface="Arial-SGK-TV" pitchFamily="2" charset="0"/>
                <a:cs typeface="Arial-SGK-TV" pitchFamily="2" charset="0"/>
              </a:rPr>
              <a:t>Số</a:t>
            </a:r>
            <a:r>
              <a:rPr lang="en-US" sz="3200" b="1" dirty="0">
                <a:solidFill>
                  <a:srgbClr val="002060"/>
                </a:solidFill>
                <a:latin typeface="Arial-SGK-TV" pitchFamily="2" charset="0"/>
                <a:cs typeface="Arial-SGK-TV" pitchFamily="2" charset="0"/>
              </a:rPr>
              <a:t>?</a:t>
            </a:r>
          </a:p>
        </p:txBody>
      </p:sp>
      <p:sp>
        <p:nvSpPr>
          <p:cNvPr id="52" name="TextBox 51">
            <a:extLst>
              <a:ext uri="{FF2B5EF4-FFF2-40B4-BE49-F238E27FC236}">
                <a16:creationId xmlns:a16="http://schemas.microsoft.com/office/drawing/2014/main"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3" name="Rectangle: Rounded Corners 2">
            <a:extLst>
              <a:ext uri="{FF2B5EF4-FFF2-40B4-BE49-F238E27FC236}">
                <a16:creationId xmlns:a16="http://schemas.microsoft.com/office/drawing/2014/main"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59</a:t>
            </a:r>
            <a:endParaRPr lang="vi-VN" sz="3600" b="1">
              <a:solidFill>
                <a:srgbClr val="0000FF"/>
              </a:solidFill>
              <a:latin typeface="Arial-SGK-TV" pitchFamily="2" charset="0"/>
              <a:cs typeface="Arial-SGK-TV" pitchFamily="2" charset="0"/>
            </a:endParaRPr>
          </a:p>
        </p:txBody>
      </p:sp>
      <p:sp>
        <p:nvSpPr>
          <p:cNvPr id="4" name="Oval 3">
            <a:extLst>
              <a:ext uri="{FF2B5EF4-FFF2-40B4-BE49-F238E27FC236}">
                <a16:creationId xmlns:a16="http://schemas.microsoft.com/office/drawing/2014/main"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5" name="Cloud 4">
            <a:extLst>
              <a:ext uri="{FF2B5EF4-FFF2-40B4-BE49-F238E27FC236}">
                <a16:creationId xmlns:a16="http://schemas.microsoft.com/office/drawing/2014/main"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7" name="Straight Arrow Connector 6">
            <a:extLst>
              <a:ext uri="{FF2B5EF4-FFF2-40B4-BE49-F238E27FC236}">
                <a16:creationId xmlns:a16="http://schemas.microsoft.com/office/drawing/2014/main"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5" name="TextBox 54">
            <a:extLst>
              <a:ext uri="{FF2B5EF4-FFF2-40B4-BE49-F238E27FC236}">
                <a16:creationId xmlns:a16="http://schemas.microsoft.com/office/drawing/2014/main"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57</a:t>
            </a:r>
            <a:endParaRPr lang="en-US" sz="3200" b="1" dirty="0">
              <a:solidFill>
                <a:srgbClr val="FF0000"/>
              </a:solidFill>
              <a:latin typeface="Arial-SGK-TV" pitchFamily="2" charset="0"/>
              <a:cs typeface="Arial-SGK-TV" pitchFamily="2" charset="0"/>
            </a:endParaRPr>
          </a:p>
        </p:txBody>
      </p:sp>
      <p:sp>
        <p:nvSpPr>
          <p:cNvPr id="58" name="TextBox 57">
            <a:extLst>
              <a:ext uri="{FF2B5EF4-FFF2-40B4-BE49-F238E27FC236}">
                <a16:creationId xmlns:a16="http://schemas.microsoft.com/office/drawing/2014/main"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9" name="TextBox 58">
            <a:extLst>
              <a:ext uri="{FF2B5EF4-FFF2-40B4-BE49-F238E27FC236}">
                <a16:creationId xmlns:a16="http://schemas.microsoft.com/office/drawing/2014/main"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- 2</a:t>
            </a:r>
            <a:endParaRPr lang="en-US" sz="3200" b="1" dirty="0">
              <a:solidFill>
                <a:srgbClr val="002060"/>
              </a:solidFill>
              <a:latin typeface="Arial-SGK-TV" pitchFamily="2" charset="0"/>
              <a:cs typeface="Arial-SGK-TV" pitchFamily="2" charset="0"/>
            </a:endParaRPr>
          </a:p>
        </p:txBody>
      </p:sp>
      <p:sp>
        <p:nvSpPr>
          <p:cNvPr id="60" name="TextBox 59">
            <a:extLst>
              <a:ext uri="{FF2B5EF4-FFF2-40B4-BE49-F238E27FC236}">
                <a16:creationId xmlns:a16="http://schemas.microsoft.com/office/drawing/2014/main"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- 4</a:t>
            </a:r>
            <a:endParaRPr lang="en-US" sz="3200" b="1" dirty="0">
              <a:solidFill>
                <a:srgbClr val="002060"/>
              </a:solidFill>
              <a:latin typeface="Arial-SGK-TV" pitchFamily="2" charset="0"/>
              <a:cs typeface="Arial-SGK-TV" pitchFamily="2" charset="0"/>
            </a:endParaRPr>
          </a:p>
        </p:txBody>
      </p:sp>
      <p:sp>
        <p:nvSpPr>
          <p:cNvPr id="62" name="TextBox 61">
            <a:extLst>
              <a:ext uri="{FF2B5EF4-FFF2-40B4-BE49-F238E27FC236}">
                <a16:creationId xmlns:a16="http://schemas.microsoft.com/office/drawing/2014/main"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63" name="Isosceles Triangle 62">
            <a:extLst>
              <a:ext uri="{FF2B5EF4-FFF2-40B4-BE49-F238E27FC236}">
                <a16:creationId xmlns:a16="http://schemas.microsoft.com/office/drawing/2014/main" id="{F143D6F9-A316-4610-B59E-14A4E94D6246}"/>
              </a:ext>
            </a:extLst>
          </p:cNvPr>
          <p:cNvSpPr/>
          <p:nvPr/>
        </p:nvSpPr>
        <p:spPr>
          <a:xfrm>
            <a:off x="1291929" y="2654258"/>
            <a:ext cx="1404000" cy="1152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43</a:t>
            </a:r>
            <a:endParaRPr lang="vi-VN" sz="3600" b="1">
              <a:solidFill>
                <a:srgbClr val="0000FF"/>
              </a:solidFill>
              <a:latin typeface="Arial-SGK-TV" pitchFamily="2" charset="0"/>
              <a:cs typeface="Arial-SGK-TV" pitchFamily="2" charset="0"/>
            </a:endParaRPr>
          </a:p>
        </p:txBody>
      </p:sp>
      <p:sp>
        <p:nvSpPr>
          <p:cNvPr id="66" name="Rectangle: Rounded Corners 65">
            <a:extLst>
              <a:ext uri="{FF2B5EF4-FFF2-40B4-BE49-F238E27FC236}">
                <a16:creationId xmlns:a16="http://schemas.microsoft.com/office/drawing/2014/main"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67" name="Cloud 66">
            <a:extLst>
              <a:ext uri="{FF2B5EF4-FFF2-40B4-BE49-F238E27FC236}">
                <a16:creationId xmlns:a16="http://schemas.microsoft.com/office/drawing/2014/main"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69" name="Straight Arrow Connector 68">
            <a:extLst>
              <a:ext uri="{FF2B5EF4-FFF2-40B4-BE49-F238E27FC236}">
                <a16:creationId xmlns:a16="http://schemas.microsoft.com/office/drawing/2014/main" id="{DEA6D2AF-A145-43F6-A637-3DC85A3BA081}"/>
              </a:ext>
            </a:extLst>
          </p:cNvPr>
          <p:cNvCxnSpPr>
            <a:stCxn id="63" idx="5"/>
            <a:endCxn id="66" idx="1"/>
          </p:cNvCxnSpPr>
          <p:nvPr/>
        </p:nvCxnSpPr>
        <p:spPr>
          <a:xfrm>
            <a:off x="2344929" y="3230258"/>
            <a:ext cx="1444063" cy="667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74" name="TextBox 73">
            <a:extLst>
              <a:ext uri="{FF2B5EF4-FFF2-40B4-BE49-F238E27FC236}">
                <a16:creationId xmlns:a16="http://schemas.microsoft.com/office/drawing/2014/main"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53</a:t>
            </a:r>
            <a:endParaRPr lang="en-US" sz="3200" b="1" dirty="0">
              <a:solidFill>
                <a:srgbClr val="FF0000"/>
              </a:solidFill>
              <a:latin typeface="Arial-SGK-TV" pitchFamily="2" charset="0"/>
              <a:cs typeface="Arial-SGK-TV" pitchFamily="2" charset="0"/>
            </a:endParaRPr>
          </a:p>
        </p:txBody>
      </p:sp>
      <p:sp>
        <p:nvSpPr>
          <p:cNvPr id="75" name="TextBox 74">
            <a:extLst>
              <a:ext uri="{FF2B5EF4-FFF2-40B4-BE49-F238E27FC236}">
                <a16:creationId xmlns:a16="http://schemas.microsoft.com/office/drawing/2014/main"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48</a:t>
            </a:r>
            <a:endParaRPr lang="en-US" sz="3200" b="1" dirty="0">
              <a:solidFill>
                <a:srgbClr val="FF0000"/>
              </a:solidFill>
              <a:latin typeface="Arial-SGK-TV" pitchFamily="2" charset="0"/>
              <a:cs typeface="Arial-SGK-TV" pitchFamily="2" charset="0"/>
            </a:endParaRPr>
          </a:p>
        </p:txBody>
      </p:sp>
      <p:sp>
        <p:nvSpPr>
          <p:cNvPr id="76" name="TextBox 75">
            <a:extLst>
              <a:ext uri="{FF2B5EF4-FFF2-40B4-BE49-F238E27FC236}">
                <a16:creationId xmlns:a16="http://schemas.microsoft.com/office/drawing/2014/main"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+ 5</a:t>
            </a:r>
            <a:endParaRPr lang="en-US" sz="3200" b="1" dirty="0">
              <a:solidFill>
                <a:srgbClr val="002060"/>
              </a:solidFill>
              <a:latin typeface="Arial-SGK-TV" pitchFamily="2" charset="0"/>
              <a:cs typeface="Arial-SGK-TV" pitchFamily="2" charset="0"/>
            </a:endParaRPr>
          </a:p>
        </p:txBody>
      </p:sp>
      <p:sp>
        <p:nvSpPr>
          <p:cNvPr id="77" name="TextBox 76">
            <a:extLst>
              <a:ext uri="{FF2B5EF4-FFF2-40B4-BE49-F238E27FC236}">
                <a16:creationId xmlns:a16="http://schemas.microsoft.com/office/drawing/2014/main"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- 7</a:t>
            </a:r>
            <a:endParaRPr lang="en-US" sz="3200" b="1" dirty="0">
              <a:solidFill>
                <a:srgbClr val="002060"/>
              </a:solidFill>
              <a:latin typeface="Arial-SGK-TV" pitchFamily="2" charset="0"/>
              <a:cs typeface="Arial-SGK-TV" pitchFamily="2" charset="0"/>
            </a:endParaRPr>
          </a:p>
        </p:txBody>
      </p:sp>
      <p:sp>
        <p:nvSpPr>
          <p:cNvPr id="78" name="TextBox 77">
            <a:extLst>
              <a:ext uri="{FF2B5EF4-FFF2-40B4-BE49-F238E27FC236}">
                <a16:creationId xmlns:a16="http://schemas.microsoft.com/office/drawing/2014/main"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61" name="TextBox 60">
            <a:extLst>
              <a:ext uri="{FF2B5EF4-FFF2-40B4-BE49-F238E27FC236}">
                <a16:creationId xmlns:a16="http://schemas.microsoft.com/office/drawing/2014/main"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41</a:t>
            </a:r>
            <a:endParaRPr lang="en-US" sz="32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67423-4B40-4523-81F5-F5F2606CA409}"/>
              </a:ext>
            </a:extLst>
          </p:cNvPr>
          <p:cNvSpPr txBox="1"/>
          <p:nvPr/>
        </p:nvSpPr>
        <p:spPr>
          <a:xfrm>
            <a:off x="212026" y="68629"/>
            <a:ext cx="8825957" cy="492443"/>
          </a:xfrm>
          <a:prstGeom prst="rect">
            <a:avLst/>
          </a:prstGeom>
          <a:noFill/>
          <a:ln>
            <a:noFill/>
          </a:ln>
        </p:spPr>
        <p:txBody>
          <a:bodyPr wrap="square" rtlCol="0">
            <a:spAutoFit/>
          </a:bodyPr>
          <a:lstStyle/>
          <a:p>
            <a:pPr algn="just"/>
            <a:r>
              <a:rPr lang="en-US" sz="2600" b="1" err="1">
                <a:solidFill>
                  <a:srgbClr val="002060"/>
                </a:solidFill>
                <a:latin typeface="Arial-SGK-TV" pitchFamily="2" charset="0"/>
                <a:cs typeface="Arial-SGK-TV" pitchFamily="2" charset="0"/>
              </a:rPr>
              <a:t>Bài</a:t>
            </a:r>
            <a:r>
              <a:rPr lang="en-US" sz="2600" b="1">
                <a:solidFill>
                  <a:srgbClr val="002060"/>
                </a:solidFill>
                <a:latin typeface="Arial-SGK-TV" pitchFamily="2" charset="0"/>
                <a:cs typeface="Arial-SGK-TV" pitchFamily="2" charset="0"/>
              </a:rPr>
              <a:t> 3: Diều nào ghi phép tính có kết quả lớn hơn 55?</a:t>
            </a:r>
            <a:endParaRPr lang="en-US" sz="2600" b="1" dirty="0">
              <a:solidFill>
                <a:srgbClr val="002060"/>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106017" y="747223"/>
            <a:ext cx="8956380" cy="6142737"/>
          </a:xfrm>
          <a:prstGeom prst="rect">
            <a:avLst/>
          </a:prstGeom>
        </p:spPr>
      </p:pic>
      <p:sp>
        <p:nvSpPr>
          <p:cNvPr id="6" name="Chord 5">
            <a:extLst>
              <a:ext uri="{FF2B5EF4-FFF2-40B4-BE49-F238E27FC236}">
                <a16:creationId xmlns:a16="http://schemas.microsoft.com/office/drawing/2014/main" id="{299AC99D-030A-4775-BE84-8A098E5C98F6}"/>
              </a:ext>
            </a:extLst>
          </p:cNvPr>
          <p:cNvSpPr/>
          <p:nvPr/>
        </p:nvSpPr>
        <p:spPr>
          <a:xfrm rot="17642091">
            <a:off x="4166135" y="353550"/>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hord 5">
            <a:extLst>
              <a:ext uri="{FF2B5EF4-FFF2-40B4-BE49-F238E27FC236}">
                <a16:creationId xmlns:a16="http://schemas.microsoft.com/office/drawing/2014/main"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Chord 5">
            <a:extLst>
              <a:ext uri="{FF2B5EF4-FFF2-40B4-BE49-F238E27FC236}">
                <a16:creationId xmlns:a16="http://schemas.microsoft.com/office/drawing/2014/main"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iamond 6">
            <a:extLst>
              <a:ext uri="{FF2B5EF4-FFF2-40B4-BE49-F238E27FC236}">
                <a16:creationId xmlns:a16="http://schemas.microsoft.com/office/drawing/2014/main"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Arial-SGK-TV" pitchFamily="2" charset="0"/>
                <a:cs typeface="Arial-SGK-TV" pitchFamily="2" charset="0"/>
              </a:rPr>
              <a:t>59 - 2</a:t>
            </a:r>
            <a:endParaRPr lang="vi-VN" sz="3200" b="1">
              <a:latin typeface="Arial-SGK-TV" pitchFamily="2" charset="0"/>
              <a:cs typeface="Arial-SGK-TV" pitchFamily="2" charset="0"/>
            </a:endParaRPr>
          </a:p>
        </p:txBody>
      </p:sp>
      <p:sp>
        <p:nvSpPr>
          <p:cNvPr id="16" name="TextBox 15">
            <a:extLst>
              <a:ext uri="{FF2B5EF4-FFF2-40B4-BE49-F238E27FC236}">
                <a16:creationId xmlns:a16="http://schemas.microsoft.com/office/drawing/2014/main" id="{7BD58202-9CB7-473A-B6A7-3A2422BD5E62}"/>
              </a:ext>
            </a:extLst>
          </p:cNvPr>
          <p:cNvSpPr txBox="1"/>
          <p:nvPr/>
        </p:nvSpPr>
        <p:spPr>
          <a:xfrm>
            <a:off x="4394354" y="108252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59 - 6</a:t>
            </a:r>
            <a:endParaRPr lang="vi-VN" sz="3200" b="1">
              <a:latin typeface="Arial-SGK-TV" pitchFamily="2" charset="0"/>
              <a:cs typeface="Arial-SGK-TV" pitchFamily="2" charset="0"/>
            </a:endParaRPr>
          </a:p>
        </p:txBody>
      </p:sp>
      <p:sp>
        <p:nvSpPr>
          <p:cNvPr id="18" name="TextBox 17">
            <a:extLst>
              <a:ext uri="{FF2B5EF4-FFF2-40B4-BE49-F238E27FC236}">
                <a16:creationId xmlns:a16="http://schemas.microsoft.com/office/drawing/2014/main"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59 - 9</a:t>
            </a:r>
            <a:endParaRPr lang="vi-VN" sz="3200" b="1">
              <a:latin typeface="Arial-SGK-TV" pitchFamily="2" charset="0"/>
              <a:cs typeface="Arial-SGK-TV" pitchFamily="2" charset="0"/>
            </a:endParaRPr>
          </a:p>
        </p:txBody>
      </p:sp>
      <p:sp>
        <p:nvSpPr>
          <p:cNvPr id="19" name="TextBox 18">
            <a:extLst>
              <a:ext uri="{FF2B5EF4-FFF2-40B4-BE49-F238E27FC236}">
                <a16:creationId xmlns:a16="http://schemas.microsoft.com/office/drawing/2014/main"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Arial-SGK-TV" pitchFamily="2" charset="0"/>
                <a:cs typeface="Arial-SGK-TV" pitchFamily="2" charset="0"/>
              </a:rPr>
              <a:t>58 - 3</a:t>
            </a:r>
            <a:endParaRPr lang="vi-VN" sz="3200" b="1">
              <a:latin typeface="Arial-SGK-TV" pitchFamily="2" charset="0"/>
              <a:cs typeface="Arial-SGK-TV" pitchFamily="2"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94678-4948-470B-87C9-FBF00DC0A155}"/>
              </a:ext>
            </a:extLst>
          </p:cNvPr>
          <p:cNvSpPr txBox="1"/>
          <p:nvPr/>
        </p:nvSpPr>
        <p:spPr>
          <a:xfrm>
            <a:off x="158030" y="166270"/>
            <a:ext cx="8762623" cy="954107"/>
          </a:xfrm>
          <a:prstGeom prst="rect">
            <a:avLst/>
          </a:prstGeom>
          <a:noFill/>
        </p:spPr>
        <p:txBody>
          <a:bodyPr wrap="square" rtlCol="0">
            <a:spAutoFit/>
          </a:bodyPr>
          <a:lstStyle/>
          <a:p>
            <a:pPr algn="just"/>
            <a:r>
              <a:rPr lang="en-US" sz="2800" b="1" err="1">
                <a:solidFill>
                  <a:srgbClr val="002060"/>
                </a:solidFill>
                <a:latin typeface="Arial-SGK-TV" pitchFamily="2" charset="0"/>
                <a:cs typeface="Arial-SGK-TV" pitchFamily="2" charset="0"/>
              </a:rPr>
              <a:t>Bài</a:t>
            </a:r>
            <a:r>
              <a:rPr lang="en-US" sz="2800" b="1">
                <a:solidFill>
                  <a:srgbClr val="002060"/>
                </a:solidFill>
                <a:latin typeface="Arial-SGK-TV" pitchFamily="2" charset="0"/>
                <a:cs typeface="Arial-SGK-TV" pitchFamily="2" charset="0"/>
              </a:rPr>
              <a:t> 4: Cây dừa có 48 quả. Các bạn đã hái xuống 5 quả. Hỏi trên cây còn lại bao nhiêu quả dừa?</a:t>
            </a:r>
            <a:endParaRPr lang="en-US" sz="2800" b="1" dirty="0">
              <a:solidFill>
                <a:srgbClr val="002060"/>
              </a:solidFill>
              <a:latin typeface="Arial-SGK-TV" pitchFamily="2" charset="0"/>
              <a:cs typeface="Arial-SGK-TV" pitchFamily="2" charset="0"/>
            </a:endParaRPr>
          </a:p>
        </p:txBody>
      </p:sp>
      <p:cxnSp>
        <p:nvCxnSpPr>
          <p:cNvPr id="3" name="Straight Connector 2">
            <a:extLst>
              <a:ext uri="{FF2B5EF4-FFF2-40B4-BE49-F238E27FC236}">
                <a16:creationId xmlns:a16="http://schemas.microsoft.com/office/drawing/2014/main" id="{AB2C985A-AB6F-4090-89D5-38E72C7B962C}"/>
              </a:ext>
            </a:extLst>
          </p:cNvPr>
          <p:cNvCxnSpPr/>
          <p:nvPr/>
        </p:nvCxnSpPr>
        <p:spPr>
          <a:xfrm>
            <a:off x="1393250" y="634383"/>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AF71AC-FF1C-4363-A01B-A2F1DB009811}"/>
              </a:ext>
            </a:extLst>
          </p:cNvPr>
          <p:cNvCxnSpPr/>
          <p:nvPr/>
        </p:nvCxnSpPr>
        <p:spPr>
          <a:xfrm flipV="1">
            <a:off x="1125666" y="1050063"/>
            <a:ext cx="6588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7" name="TextBox 6">
            <a:extLst>
              <a:ext uri="{FF2B5EF4-FFF2-40B4-BE49-F238E27FC236}">
                <a16:creationId xmlns:a16="http://schemas.microsoft.com/office/drawing/2014/main"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8" name="TextBox 7">
            <a:extLst>
              <a:ext uri="{FF2B5EF4-FFF2-40B4-BE49-F238E27FC236}">
                <a16:creationId xmlns:a16="http://schemas.microsoft.com/office/drawing/2014/main"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9" name="TextBox 8">
            <a:extLst>
              <a:ext uri="{FF2B5EF4-FFF2-40B4-BE49-F238E27FC236}">
                <a16:creationId xmlns:a16="http://schemas.microsoft.com/office/drawing/2014/main"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10" name="TextBox 9">
            <a:extLst>
              <a:ext uri="{FF2B5EF4-FFF2-40B4-BE49-F238E27FC236}">
                <a16:creationId xmlns:a16="http://schemas.microsoft.com/office/drawing/2014/main"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cxnSp>
        <p:nvCxnSpPr>
          <p:cNvPr id="11" name="Straight Connector 10">
            <a:extLst>
              <a:ext uri="{FF2B5EF4-FFF2-40B4-BE49-F238E27FC236}">
                <a16:creationId xmlns:a16="http://schemas.microsoft.com/office/drawing/2014/main" id="{EAADB969-6B02-4DD7-8ACF-1F48DC409714}"/>
              </a:ext>
            </a:extLst>
          </p:cNvPr>
          <p:cNvCxnSpPr/>
          <p:nvPr/>
        </p:nvCxnSpPr>
        <p:spPr>
          <a:xfrm>
            <a:off x="247349" y="1062881"/>
            <a:ext cx="684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48</a:t>
            </a:r>
            <a:endParaRPr lang="en-US" sz="4000" b="1" dirty="0">
              <a:solidFill>
                <a:srgbClr val="0000FF"/>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5</a:t>
            </a:r>
            <a:endParaRPr lang="en-US" sz="4000" b="1" dirty="0">
              <a:solidFill>
                <a:srgbClr val="0000FF"/>
              </a:solidFill>
              <a:latin typeface="Arial-SGK-TV" pitchFamily="2" charset="0"/>
              <a:cs typeface="Arial-SGK-TV" pitchFamily="2" charset="0"/>
            </a:endParaRPr>
          </a:p>
        </p:txBody>
      </p:sp>
      <p:sp>
        <p:nvSpPr>
          <p:cNvPr id="14" name="TextBox 13">
            <a:extLst>
              <a:ext uri="{FF2B5EF4-FFF2-40B4-BE49-F238E27FC236}">
                <a16:creationId xmlns:a16="http://schemas.microsoft.com/office/drawing/2014/main"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43</a:t>
            </a:r>
            <a:endParaRPr lang="en-US" sz="4000" b="1" dirty="0">
              <a:solidFill>
                <a:srgbClr val="0000FF"/>
              </a:solidFill>
              <a:latin typeface="Arial-SGK-TV" pitchFamily="2" charset="0"/>
              <a:cs typeface="Arial-SGK-TV" pitchFamily="2" charset="0"/>
            </a:endParaRPr>
          </a:p>
        </p:txBody>
      </p:sp>
      <p:sp>
        <p:nvSpPr>
          <p:cNvPr id="15" name="TextBox 14">
            <a:extLst>
              <a:ext uri="{FF2B5EF4-FFF2-40B4-BE49-F238E27FC236}">
                <a16:creationId xmlns:a16="http://schemas.microsoft.com/office/drawing/2014/main"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16" name="Picture 15">
            <a:extLst>
              <a:ext uri="{FF2B5EF4-FFF2-40B4-BE49-F238E27FC236}">
                <a16:creationId xmlns:a16="http://schemas.microsoft.com/office/drawing/2014/main"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1276857" y="703459"/>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Trß ch¬i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LẤY ĐỒ CH</a:t>
            </a:r>
            <a:r>
              <a:rPr lang="vi-VN"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Ơ</a:t>
            </a: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I NÀO?</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Arial-SGK-TV" pitchFamily="2" charset="0"/>
              <a:ea typeface="Segoe UI Black" panose="020B0A02040204020203" pitchFamily="34" charset="0"/>
              <a:cs typeface="Arial-SGK-TV" pitchFamily="2"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14976" y="2839397"/>
            <a:ext cx="8514047" cy="2862322"/>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Chơi</a:t>
            </a:r>
            <a:r>
              <a:rPr kumimoji="0" lang="en-US" sz="3000" b="1" i="0" u="none" strike="noStrike" kern="1200" cap="none" spc="0" normalizeH="0" baseline="0" noProof="0">
                <a:ln>
                  <a:noFill/>
                </a:ln>
                <a:solidFill>
                  <a:srgbClr val="002060"/>
                </a:solidFill>
                <a:effectLst/>
                <a:uLnTx/>
                <a:uFillTx/>
                <a:latin typeface="Arial-SGK-TV" pitchFamily="2" charset="0"/>
                <a:cs typeface="Arial-SGK-TV" pitchFamily="2" charset="0"/>
              </a:rPr>
              <a:t> theo nhóm.</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000" b="1">
                <a:solidFill>
                  <a:srgbClr val="002060"/>
                </a:solidFill>
                <a:latin typeface="Arial-SGK-TV" pitchFamily="2" charset="0"/>
                <a:cs typeface="Arial-SGK-TV" pitchFamily="2" charset="0"/>
              </a:rPr>
              <a:t>Khi đến l</a:t>
            </a:r>
            <a:r>
              <a:rPr lang="vi-VN" sz="3000" b="1">
                <a:solidFill>
                  <a:srgbClr val="002060"/>
                </a:solidFill>
                <a:latin typeface="Arial-SGK-TV" pitchFamily="2" charset="0"/>
                <a:cs typeface="Arial-SGK-TV" pitchFamily="2"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Tr</a:t>
            </a:r>
            <a:r>
              <a:rPr lang="vi-VN" sz="3000" b="1">
                <a:solidFill>
                  <a:srgbClr val="002060"/>
                </a:solidFill>
                <a:latin typeface="Arial-SGK-TV" pitchFamily="2" charset="0"/>
                <a:cs typeface="Arial-SGK-TV" pitchFamily="2" charset="0"/>
              </a:rPr>
              <a:t>ò chơi kết thúc khi lấy được 6 đồ chơi.</a:t>
            </a:r>
            <a:endParaRPr kumimoji="0" lang="en-US" sz="30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Cách</a:t>
            </a:r>
            <a:r>
              <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rPr>
              <a:t> </a:t>
            </a: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chơi</a:t>
            </a:r>
            <a:endPar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4" name="TextBox 3">
            <a:extLst>
              <a:ext uri="{FF2B5EF4-FFF2-40B4-BE49-F238E27FC236}">
                <a16:creationId xmlns:a16="http://schemas.microsoft.com/office/drawing/2014/main"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49 -  </a:t>
            </a:r>
            <a:endParaRPr lang="en-US" sz="4000" b="1" dirty="0">
              <a:solidFill>
                <a:srgbClr val="0000FF"/>
              </a:solidFill>
              <a:latin typeface="Arial-SGK-TV" pitchFamily="2" charset="0"/>
              <a:cs typeface="Arial-SGK-TV" pitchFamily="2" charset="0"/>
            </a:endParaRPr>
          </a:p>
        </p:txBody>
      </p:sp>
      <p:sp>
        <p:nvSpPr>
          <p:cNvPr id="2" name="Rectangle: Rounded Corners 1">
            <a:extLst>
              <a:ext uri="{FF2B5EF4-FFF2-40B4-BE49-F238E27FC236}">
                <a16:creationId xmlns:a16="http://schemas.microsoft.com/office/drawing/2014/main"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265</Words>
  <Application>Microsoft Office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.VnAristote</vt:lpstr>
      <vt:lpstr>Arial</vt:lpstr>
      <vt:lpstr>Arial-SGK-TV</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Windows 10</cp:lastModifiedBy>
  <cp:revision>85</cp:revision>
  <dcterms:created xsi:type="dcterms:W3CDTF">2020-08-13T02:00:35Z</dcterms:created>
  <dcterms:modified xsi:type="dcterms:W3CDTF">2025-03-27T09:24:47Z</dcterms:modified>
</cp:coreProperties>
</file>