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9"/>
  </p:handoutMasterIdLst>
  <p:sldIdLst>
    <p:sldId id="256" r:id="rId2"/>
    <p:sldId id="262" r:id="rId3"/>
    <p:sldId id="268" r:id="rId4"/>
    <p:sldId id="271" r:id="rId5"/>
    <p:sldId id="280" r:id="rId6"/>
    <p:sldId id="282" r:id="rId7"/>
    <p:sldId id="28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99"/>
    <a:srgbClr val="D3F4F8"/>
    <a:srgbClr val="005696"/>
    <a:srgbClr val="005EA4"/>
    <a:srgbClr val="48C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 autoAdjust="0"/>
  </p:normalViewPr>
  <p:slideViewPr>
    <p:cSldViewPr snapToGrid="0">
      <p:cViewPr varScale="1">
        <p:scale>
          <a:sx n="67" d="100"/>
          <a:sy n="67" d="100"/>
        </p:scale>
        <p:origin x="84" y="15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-3168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B6C4E-42FE-486A-8049-67C17E83F953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4FAFE-DFF5-4CEB-8A8C-37C740E97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3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5ABC0-27D5-4E6E-A325-7B70127DA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1F582B-1046-4366-AC1F-DC9229FB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1E160-D4AC-40DA-A8A1-239A74E2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014BA-8CF2-4CB3-864C-08678D7F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C4EE1-344D-4E9E-8FF9-2FAD92E5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6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3F732-C97D-4FA7-84A9-EC25FD87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D3044A-79D7-47F6-9FED-3536E5E61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EB934-9319-46B2-8338-716634170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3AF5F-F616-4C0C-8F7B-B59F5300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C59FE-506E-4F91-BEBC-47618EADE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0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2C6BCC-DA52-4D17-AD2C-C5C30E22F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D85513-2A28-4E58-A48F-BD441D21F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F9803-F722-4915-A7DD-CB3E4754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23813-55F6-4456-A26B-E3E3CA959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C0627-5C4C-4693-A560-63DE6D30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527987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896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224A2-F17A-4304-BECB-67ECB54A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DAA78-20D4-4A6E-BC8F-EBE095AD8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A9F60-DB05-42CF-92AB-9233A8F1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984DD-E3DD-4B57-BC60-94A23328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C9638-87B9-4E29-80FA-11395BDF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65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56C11-74B1-4D92-B659-CCAF69309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42428-9C6F-422A-86D6-295C4FB0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E207E-1980-45FC-AE3C-AC0721F4A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9FDFE-6E65-4EE7-8A66-E88B4E7E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2E2E8-B390-41B8-A909-AB848449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2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18FF0-B2D1-42BA-8D6E-38C5E82C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31F97-BEFE-483B-B29F-B8E7FDA88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C9CDCD-6ABD-44D4-89C1-B7FA0A46A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F4B5E-FEBF-4E94-AD1F-A9D45859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A9EB7C-116F-4CBD-BFA1-30C968BC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61032-D732-42EE-9278-248CF6E1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90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7A4D8-8847-4CDD-98D7-82A635EF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C755A-8266-4A6F-BD31-BF54E1C0E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3CE58-7493-4507-994A-A711592FA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9FA521-81B4-49F8-B544-422E0573B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F8CFCC-49A2-4680-96AC-F0EE1601F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77E1CA-DE52-4A6D-8707-5B96CF03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E2616A-BF6C-44ED-8F5C-DFAF9650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C49DCA-E72D-46E6-ABFE-C6E1E9BC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3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B536D-09A6-4CDC-B48C-1F89FDF8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403403-E06C-480B-8729-56C1F793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813FE-C04F-45E8-8E0B-967AD5E71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9E2B6-A34F-40C3-A7F1-AAE41A62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4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088C84-1BAC-4C7C-976E-9C8AC2BE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369EE5-78A2-4578-9174-62CC84E8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4513F-0535-4FE6-A967-2135482BE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D90C0-B1F5-4F28-A838-2811CF760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4120B-B32F-473B-85D2-C49D36EF3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CE17F7-C224-4CC1-BCC4-4EE809B3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1CB64-27FA-49AE-8058-EB02D1EB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60307-072E-4661-9E2C-2BBB0A3B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D24281-4A36-4861-B9D5-0266E0BC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67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3086A-C102-41B4-89AA-C541C335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C0034-F3D1-4A1A-8BC4-AFEC4F83C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8423D-04D2-49E1-93B2-8CD81ADA7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67363-82E3-454D-8D3A-3ADE56B72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E1E0C-EDC4-4F71-A9D0-EC72006D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99469-8876-4E58-A7ED-A7B59541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4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0353B5-1A6E-4DF9-942D-39509F664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25A70-0DB2-4654-9E1B-9BF796B45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5C08E-1895-4BB2-9734-88D537D10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0B14-EEBF-4E11-BA20-5111AC80B3B0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B6174-DF00-42C4-A711-C51F22DED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6BDA7-E310-4C24-98B4-77636A915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9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JP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3187" y="4681753"/>
            <a:ext cx="7924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TIẾT 1</a:t>
            </a:r>
          </a:p>
        </p:txBody>
      </p:sp>
      <p:pic>
        <p:nvPicPr>
          <p:cNvPr id="7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0094" y="5772397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audio>
              <p:cMediaNode vol="41509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430" y="4706142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  +  5  =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4FA719-3233-4B71-8764-68AB5AEEB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-23753"/>
            <a:ext cx="2090057" cy="86144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313475"/>
              </p:ext>
            </p:extLst>
          </p:nvPr>
        </p:nvGraphicFramePr>
        <p:xfrm>
          <a:off x="6526761" y="744663"/>
          <a:ext cx="1701800" cy="3017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Đ</a:t>
                      </a:r>
                      <a:r>
                        <a:rPr lang="vi-VN" dirty="0"/>
                        <a:t>ơ</a:t>
                      </a:r>
                      <a:r>
                        <a:rPr lang="en-US" dirty="0"/>
                        <a:t>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r>
                        <a:rPr lang="en-US" sz="2400" b="1"/>
                        <a:t>    </a:t>
                      </a:r>
                    </a:p>
                    <a:p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sp>
        <p:nvSpPr>
          <p:cNvPr id="11" name="Rectangle 10"/>
          <p:cNvSpPr/>
          <p:nvPr/>
        </p:nvSpPr>
        <p:spPr>
          <a:xfrm>
            <a:off x="6788699" y="1633035"/>
            <a:ext cx="381000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4</a:t>
            </a:r>
            <a:endParaRPr lang="en-US" sz="4400" b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98324" y="1685421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1</a:t>
            </a:r>
            <a:endParaRPr lang="en-US" sz="4400" b="1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07848" y="230134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5</a:t>
            </a:r>
            <a:endParaRPr lang="en-US" sz="4400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45811" y="2137858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+</a:t>
            </a:r>
            <a:endParaRPr lang="en-US" sz="4400" b="1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98324" y="311626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6</a:t>
            </a:r>
            <a:endParaRPr lang="en-US" sz="4400" b="1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02987" y="3110805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4</a:t>
            </a:r>
            <a:endParaRPr lang="en-US" sz="4400" b="1"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225837" y="4832793"/>
            <a:ext cx="860914" cy="55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atin typeface="+mj-lt"/>
              </a:rPr>
              <a:t>46</a:t>
            </a:r>
            <a:endParaRPr lang="en-US" sz="4800" b="1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50983" y="54812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34828" y="4367634"/>
            <a:ext cx="4252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/>
              <a:t>1 </a:t>
            </a:r>
            <a:r>
              <a:rPr lang="en-US" sz="3200" dirty="0" err="1"/>
              <a:t>cộng</a:t>
            </a:r>
            <a:r>
              <a:rPr lang="en-US" sz="3200" dirty="0"/>
              <a:t> 5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vi-VN" sz="3200" dirty="0"/>
              <a:t>6</a:t>
            </a:r>
            <a:r>
              <a:rPr lang="en-US" sz="3200" dirty="0"/>
              <a:t>,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vi-VN" sz="3200" dirty="0"/>
              <a:t>6</a:t>
            </a:r>
            <a:endParaRPr lang="en-US" sz="32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/>
              <a:t>Hạ</a:t>
            </a:r>
            <a:r>
              <a:rPr lang="en-US" sz="3200" dirty="0"/>
              <a:t> </a:t>
            </a:r>
            <a:r>
              <a:rPr lang="vi-VN" sz="3200" dirty="0"/>
              <a:t>4</a:t>
            </a:r>
            <a:r>
              <a:rPr lang="en-US" sz="3200" dirty="0"/>
              <a:t>,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vi-VN" sz="3200" dirty="0"/>
              <a:t>4</a:t>
            </a:r>
            <a:r>
              <a:rPr lang="en-US" sz="3200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73"/>
          <a:stretch/>
        </p:blipFill>
        <p:spPr bwMode="auto">
          <a:xfrm>
            <a:off x="1019774" y="837691"/>
            <a:ext cx="4439329" cy="198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8"/>
          <a:stretch/>
        </p:blipFill>
        <p:spPr bwMode="auto">
          <a:xfrm>
            <a:off x="3047927" y="2969484"/>
            <a:ext cx="2411175" cy="157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480268" y="4181821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3796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  <p:bldP spid="13" grpId="0"/>
      <p:bldP spid="14" grpId="0"/>
      <p:bldP spid="15" grpId="0"/>
      <p:bldP spid="16" grpId="0"/>
      <p:bldP spid="4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DCAADD-F9A2-41F2-ABBF-AFFF15EB8B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0"/>
            <a:ext cx="2442886" cy="100686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962899" y="4899906"/>
            <a:ext cx="391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vi-VN" sz="2800" dirty="0"/>
              <a:t>0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 </a:t>
            </a:r>
            <a:r>
              <a:rPr lang="vi-VN" sz="2800" dirty="0"/>
              <a:t>4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vi-VN" sz="2800" dirty="0"/>
              <a:t>4</a:t>
            </a:r>
            <a:r>
              <a:rPr lang="en-US" sz="2800" dirty="0"/>
              <a:t>,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vi-VN" sz="2800" dirty="0"/>
              <a:t>4</a:t>
            </a:r>
            <a:endParaRPr lang="en-US" sz="28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err="1"/>
              <a:t>Hạ</a:t>
            </a:r>
            <a:r>
              <a:rPr lang="en-US" sz="2800" dirty="0"/>
              <a:t> </a:t>
            </a:r>
            <a:r>
              <a:rPr lang="vi-VN" sz="2800" dirty="0"/>
              <a:t>2</a:t>
            </a:r>
            <a:r>
              <a:rPr lang="en-US" sz="2800" dirty="0"/>
              <a:t>,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vi-VN" sz="2800" dirty="0"/>
              <a:t>2</a:t>
            </a:r>
            <a:r>
              <a:rPr lang="en-US" sz="2800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1006867"/>
            <a:ext cx="4895850" cy="20982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27" y="3402522"/>
            <a:ext cx="2991546" cy="1021081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85785"/>
              </p:ext>
            </p:extLst>
          </p:nvPr>
        </p:nvGraphicFramePr>
        <p:xfrm>
          <a:off x="6394156" y="624120"/>
          <a:ext cx="1701800" cy="3378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Đ</a:t>
                      </a:r>
                      <a:r>
                        <a:rPr lang="vi-VN" dirty="0"/>
                        <a:t>ơ</a:t>
                      </a:r>
                      <a:r>
                        <a:rPr lang="en-US" dirty="0"/>
                        <a:t>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    </a:t>
                      </a:r>
                      <a:r>
                        <a:rPr lang="en-US" sz="4400" b="1"/>
                        <a:t>2</a:t>
                      </a:r>
                    </a:p>
                    <a:p>
                      <a:r>
                        <a:rPr lang="en-US" sz="4400" b="1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  <a:p>
                      <a:endParaRPr lang="en-US" sz="2400" b="1"/>
                    </a:p>
                    <a:p>
                      <a:pPr marL="0" algn="ctr" defTabSz="914400" rtl="0" eaLnBrk="1" latinLnBrk="0" hangingPunct="1"/>
                      <a:r>
                        <a:rPr lang="en-US" sz="4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750983" y="54812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24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463938" y="418071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99982" y="4903419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  +  4  = 24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1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F07BE0-E053-43A5-A46D-0032F0734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t="3334" r="59610" b="86481"/>
          <a:stretch/>
        </p:blipFill>
        <p:spPr>
          <a:xfrm>
            <a:off x="0" y="0"/>
            <a:ext cx="2006600" cy="919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99" y="1149723"/>
            <a:ext cx="9566276" cy="2929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7690" y="3230939"/>
            <a:ext cx="830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27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5249" y="4362450"/>
            <a:ext cx="44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092973" y="3219612"/>
            <a:ext cx="813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24577" y="3230939"/>
            <a:ext cx="873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67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54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00" y="1107568"/>
            <a:ext cx="9899264" cy="253973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95725" y="3295650"/>
            <a:ext cx="5683346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083662" y="408512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3303729" y="494769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39613" y="502406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252568" y="372350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11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650180" y="439007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03132" y="4052460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123199" y="4915032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59083" y="4991401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76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072038" y="3690842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71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69650" y="4357416"/>
            <a:ext cx="794308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842352" y="407423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062419" y="493680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298303" y="501317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98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011258" y="371261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94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408870" y="437918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3621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9" grpId="0"/>
      <p:bldP spid="23" grpId="0"/>
      <p:bldP spid="24" grpId="0"/>
      <p:bldP spid="25" grpId="0"/>
      <p:bldP spid="28" grpId="0"/>
      <p:bldP spid="29" grpId="0"/>
      <p:bldP spid="30" grpId="0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43" y="1136921"/>
            <a:ext cx="9860282" cy="5054330"/>
          </a:xfrm>
          <a:prstGeom prst="rect">
            <a:avLst/>
          </a:prstGeom>
        </p:spPr>
      </p:pic>
      <p:cxnSp>
        <p:nvCxnSpPr>
          <p:cNvPr id="14" name="Curved Connector 13"/>
          <p:cNvCxnSpPr/>
          <p:nvPr/>
        </p:nvCxnSpPr>
        <p:spPr>
          <a:xfrm rot="16200000" flipH="1">
            <a:off x="4953001" y="3752850"/>
            <a:ext cx="2600326" cy="1304926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5400000" flipH="1" flipV="1">
            <a:off x="5091114" y="2605087"/>
            <a:ext cx="2324100" cy="1304926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flipV="1">
            <a:off x="5561646" y="4400550"/>
            <a:ext cx="1343979" cy="1304924"/>
          </a:xfrm>
          <a:prstGeom prst="curvedConnector3">
            <a:avLst/>
          </a:prstGeom>
          <a:ln w="317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6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5658" y="3241962"/>
            <a:ext cx="9619012" cy="4500749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36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CẢM ƠN CÁC EM ĐÃ CHÚ Ý LẮNG NGHE</a:t>
            </a:r>
          </a:p>
          <a:p>
            <a:pPr algn="ctr"/>
            <a:endParaRPr lang="en-US" sz="36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5106" y="59386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8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9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1452</TotalTime>
  <Words>100</Words>
  <Application>Microsoft Office PowerPoint</Application>
  <PresentationFormat>Widescreen</PresentationFormat>
  <Paragraphs>53</Paragraphs>
  <Slides>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Windows 10</cp:lastModifiedBy>
  <cp:revision>114</cp:revision>
  <dcterms:created xsi:type="dcterms:W3CDTF">2020-08-06T10:05:22Z</dcterms:created>
  <dcterms:modified xsi:type="dcterms:W3CDTF">2025-03-14T02:24:18Z</dcterms:modified>
</cp:coreProperties>
</file>