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415" r:id="rId3"/>
    <p:sldId id="370" r:id="rId4"/>
    <p:sldId id="322" r:id="rId5"/>
    <p:sldId id="401" r:id="rId6"/>
    <p:sldId id="404" r:id="rId7"/>
    <p:sldId id="424" r:id="rId8"/>
    <p:sldId id="418" r:id="rId9"/>
    <p:sldId id="402" r:id="rId10"/>
    <p:sldId id="419" r:id="rId11"/>
    <p:sldId id="321" r:id="rId12"/>
    <p:sldId id="421" r:id="rId13"/>
    <p:sldId id="423" r:id="rId14"/>
    <p:sldId id="422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3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834" y="10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2025/2/6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2025/2/6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22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6420" y="2124898"/>
            <a:ext cx="8086316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BÀI 4: GIẢI THƯỞNG TÌNH BẠN</a:t>
            </a:r>
          </a:p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Tiết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1+2)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47A60-F6E4-3210-9DF3-95B2366FB4AB}"/>
              </a:ext>
            </a:extLst>
          </p:cNvPr>
          <p:cNvSpPr/>
          <p:nvPr/>
        </p:nvSpPr>
        <p:spPr>
          <a:xfrm>
            <a:off x="2555776" y="119137"/>
            <a:ext cx="388760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TIẾNG VIỆT 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8607" y="-242468"/>
            <a:ext cx="1656185" cy="1499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954484" y="1361450"/>
            <a:ext cx="3387938" cy="47922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74" y="0"/>
            <a:ext cx="62582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7560840" cy="1389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672"/>
            <a:ext cx="878497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842375" y="834434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28028" y="129040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1676192" y="178244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2941819" y="225775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28028" y="2770583"/>
            <a:ext cx="361507" cy="333913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1442659" y="3224434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7329324" y="371608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0" y="123478"/>
            <a:ext cx="897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187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79880" y="7715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387789" y="376357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41"/>
          <p:cNvSpPr txBox="1"/>
          <p:nvPr/>
        </p:nvSpPr>
        <p:spPr>
          <a:xfrm>
            <a:off x="543891" y="1439533"/>
            <a:ext cx="3204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LAO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53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84355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7584" y="145460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27584" y="16313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331</Words>
  <Application>Microsoft Office PowerPoint</Application>
  <PresentationFormat>On-screen Show (16:9)</PresentationFormat>
  <Paragraphs>49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Microsoft YaHei</vt:lpstr>
      <vt:lpstr>Arial</vt:lpstr>
      <vt:lpstr>Arial-Rounded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Windows 10</cp:lastModifiedBy>
  <cp:revision>364</cp:revision>
  <dcterms:created xsi:type="dcterms:W3CDTF">2015-12-11T17:46:00Z</dcterms:created>
  <dcterms:modified xsi:type="dcterms:W3CDTF">2025-02-06T06:52:59Z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