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749C-923B-45FD-B0CB-C218154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D45BD-C624-4518-99F5-81316F7B4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3A0B-7126-46FF-983E-9337C0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E942-87ED-47CE-8608-32A847ED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897-97D5-42FA-9CED-0F59B3E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20BE-49EB-4504-9C57-BAEC17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9C5E4-C02E-4D37-9CDC-7B4EA4B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7478-81F5-4737-9B1E-BFC213D7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4AAA-ADE1-4664-870A-D7C3197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EA1E-AC48-4B82-9555-26AA241A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C5C20-D8C5-4FA3-84F9-43E78FE28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0701B-6958-4111-A9FC-2EFFCCBAE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D23-0F34-451D-848C-FE2F5A94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4FEE-FA27-4DE7-999C-1AD0B8D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03B-C194-4F2E-A59D-2799C3CB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568-95A9-4C2A-B822-24F566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19D-0982-4EB1-9ADC-FA8F756F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5BE-10EE-40E9-9F5E-EDA984D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3FD-4559-42A1-9705-36A4659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C78E-C441-4BD6-A3F8-2411D7B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4967-E84D-41C5-BCD2-1FC530DA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3B88-F297-44E3-8360-8BE01ECB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E748-A061-41A0-A320-FBC3399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2D6-A3BB-4165-A35E-A815F3C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ECC-6944-4CF4-B36F-AD6D315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904-6881-4F2D-98E3-86389383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3220-8A35-43F5-B34F-3237BE8B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55AB-F8BB-46F4-864E-C77C4E14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4CCC-6AD8-4BD9-ADE3-75FB2AF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28C3-43E8-4558-83F1-F8E1F11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22C7-F280-4273-AA0F-FD05FBE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480D-8ABE-46C7-AEB6-380586D6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1509-2D92-4952-AB73-E4A5EB3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1D2B-9192-4C77-9067-1F34E0C7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864F-053B-40DF-9D3C-7D42EAE8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8EDEE-E6FA-4D3A-A15E-BDBB3D1F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77A2-BE69-4DB5-B1FA-ABBB9BE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38D3-B366-4C01-889D-F20C5EA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2BF7-25F5-4C0C-A1CE-85F272A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429-86A1-485C-B843-316EDEB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6E9E1-B78C-401D-B0E4-AA0087D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FB4E-5792-4B82-8CFB-4B901A1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8DD-143B-4CBC-9780-D0CC4E8A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0ECD-014D-4DB0-88A0-5B94F81F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6FCD-EFB3-43DE-B82D-97475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1E6B-ADD7-499A-AA3F-E4114AFC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135-2756-4CC3-AEEC-94A8DF24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C2A5-4B3D-4CCF-91DA-6619E731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6C84-0556-41FA-88E3-14CDEDB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489FA-8FBE-480A-AB2F-C54B3CF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D40C-28BD-4F1F-A139-76471D5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B1871-835D-45BA-ADB0-966A279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9857-6B4F-4F4D-BC23-B2AD79CE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C289B-1D6A-43F2-9988-8389969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89825-BC6C-4F66-AFBF-32E53E00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6799-1491-4BA7-95BC-7F9B0DA4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CA40-B1BB-499C-836C-F891139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625B-5923-4044-84F3-5F3FBBC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691-F8B1-4C4C-8CE9-D0FBE45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2B96-3662-455F-B93C-A0F85446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281-CD76-448A-A22C-6FBF7DC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6FAF-02A8-4A72-9AC8-A7B727FD0B7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45B1-A036-41C3-9C60-24EDB438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93B-8215-4407-8AE4-2B27E11D4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412997" y="274753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309029" y="3891150"/>
            <a:ext cx="5039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26E7C-17A2-AF87-C962-8111992C6D0B}"/>
              </a:ext>
            </a:extLst>
          </p:cNvPr>
          <p:cNvSpPr txBox="1"/>
          <p:nvPr/>
        </p:nvSpPr>
        <p:spPr>
          <a:xfrm>
            <a:off x="3576220" y="598299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CEEE6-3FF2-1579-F441-45944ED788FE}"/>
              </a:ext>
            </a:extLst>
          </p:cNvPr>
          <p:cNvSpPr txBox="1"/>
          <p:nvPr/>
        </p:nvSpPr>
        <p:spPr>
          <a:xfrm>
            <a:off x="1735846" y="1812647"/>
            <a:ext cx="831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Lê</dc:creator>
  <cp:lastModifiedBy>Windows 10</cp:lastModifiedBy>
  <cp:revision>2</cp:revision>
  <dcterms:created xsi:type="dcterms:W3CDTF">2022-01-21T10:40:48Z</dcterms:created>
  <dcterms:modified xsi:type="dcterms:W3CDTF">2025-02-06T06:46:25Z</dcterms:modified>
</cp:coreProperties>
</file>