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3" r:id="rId3"/>
    <p:sldId id="350" r:id="rId4"/>
    <p:sldId id="351" r:id="rId5"/>
    <p:sldId id="338" r:id="rId6"/>
    <p:sldId id="352" r:id="rId7"/>
    <p:sldId id="353" r:id="rId8"/>
    <p:sldId id="354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</a:t>
            </a:r>
            <a:r>
              <a:rPr lang="en-GB" sz="5000" b="1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(</a:t>
            </a:r>
            <a:r>
              <a:rPr lang="en-GB" sz="5000" b="1" dirty="0" err="1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598832-0A71-E020-6AF1-79F2F2827F43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6E436-BF64-6B21-A178-C438467945EE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29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EFD064-D0FD-4475-8A0A-54DCDBCF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89" y="570418"/>
            <a:ext cx="8746471" cy="57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5CDD75-0658-4490-943B-CA578B10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7" y="0"/>
            <a:ext cx="1717765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1410106-492B-4167-92B0-8FE2A2F764B9}"/>
              </a:ext>
            </a:extLst>
          </p:cNvPr>
          <p:cNvSpPr/>
          <p:nvPr/>
        </p:nvSpPr>
        <p:spPr>
          <a:xfrm flipV="1">
            <a:off x="5509202" y="1648435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FDC41-437A-49FB-A821-E40272868087}"/>
              </a:ext>
            </a:extLst>
          </p:cNvPr>
          <p:cNvSpPr txBox="1"/>
          <p:nvPr/>
        </p:nvSpPr>
        <p:spPr>
          <a:xfrm>
            <a:off x="5715390" y="1590165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13DA4EA-0FE2-4AC4-99B1-7F3CFA455454}"/>
              </a:ext>
            </a:extLst>
          </p:cNvPr>
          <p:cNvSpPr/>
          <p:nvPr/>
        </p:nvSpPr>
        <p:spPr>
          <a:xfrm flipV="1">
            <a:off x="7876654" y="1645587"/>
            <a:ext cx="914400" cy="7620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962BB-CBB6-40C4-A1B5-0965AD5E6A5C}"/>
              </a:ext>
            </a:extLst>
          </p:cNvPr>
          <p:cNvSpPr txBox="1"/>
          <p:nvPr/>
        </p:nvSpPr>
        <p:spPr>
          <a:xfrm>
            <a:off x="8082842" y="1587317"/>
            <a:ext cx="66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3AA4B346-23A0-446C-8A65-FF4C295D0E3D}"/>
              </a:ext>
            </a:extLst>
          </p:cNvPr>
          <p:cNvSpPr/>
          <p:nvPr/>
        </p:nvSpPr>
        <p:spPr>
          <a:xfrm>
            <a:off x="4303449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A6D457-6339-476C-B979-79F2B8BBD2FB}"/>
              </a:ext>
            </a:extLst>
          </p:cNvPr>
          <p:cNvSpPr/>
          <p:nvPr/>
        </p:nvSpPr>
        <p:spPr>
          <a:xfrm>
            <a:off x="6749274" y="3918747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07B9EF-C71A-4E5D-8F7E-2FBAAD67BCCD}"/>
              </a:ext>
            </a:extLst>
          </p:cNvPr>
          <p:cNvSpPr/>
          <p:nvPr/>
        </p:nvSpPr>
        <p:spPr>
          <a:xfrm>
            <a:off x="7946832" y="3929953"/>
            <a:ext cx="844222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48A98031-D95F-462C-A343-6D0B6311F5CF}"/>
              </a:ext>
            </a:extLst>
          </p:cNvPr>
          <p:cNvSpPr/>
          <p:nvPr/>
        </p:nvSpPr>
        <p:spPr>
          <a:xfrm>
            <a:off x="6714185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BF2C4725-CC6C-4303-BA4C-65B38F7033F1}"/>
              </a:ext>
            </a:extLst>
          </p:cNvPr>
          <p:cNvSpPr/>
          <p:nvPr/>
        </p:nvSpPr>
        <p:spPr>
          <a:xfrm>
            <a:off x="9117496" y="2742129"/>
            <a:ext cx="914400" cy="9144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06F2C-5F2B-4206-9308-98FE6CFBAD9C}"/>
              </a:ext>
            </a:extLst>
          </p:cNvPr>
          <p:cNvSpPr/>
          <p:nvPr/>
        </p:nvSpPr>
        <p:spPr>
          <a:xfrm>
            <a:off x="5536096" y="5104329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DAA41-859A-4C84-9563-8795E181E9A9}"/>
              </a:ext>
            </a:extLst>
          </p:cNvPr>
          <p:cNvSpPr/>
          <p:nvPr/>
        </p:nvSpPr>
        <p:spPr>
          <a:xfrm>
            <a:off x="9174227" y="5104329"/>
            <a:ext cx="84422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076F8A-7DA2-37AD-969A-BBE4054610CA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B55931-9680-4F5A-B75F-C5C43DDA9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 bwMode="auto">
          <a:xfrm>
            <a:off x="1676399" y="1504122"/>
            <a:ext cx="8839201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D9910-CF70-4A27-8D1E-B0C8A480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93" y="104812"/>
            <a:ext cx="2870107" cy="12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FEE04BE-AFB5-46CD-8644-AAF946406F8F}"/>
              </a:ext>
            </a:extLst>
          </p:cNvPr>
          <p:cNvSpPr/>
          <p:nvPr/>
        </p:nvSpPr>
        <p:spPr>
          <a:xfrm>
            <a:off x="3122762" y="270006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EDD7DFB-A294-48E6-BD70-6E59777B7433}"/>
              </a:ext>
            </a:extLst>
          </p:cNvPr>
          <p:cNvSpPr/>
          <p:nvPr/>
        </p:nvSpPr>
        <p:spPr>
          <a:xfrm>
            <a:off x="7200181" y="270006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8DE1F4A-777A-490C-A686-834204037372}"/>
              </a:ext>
            </a:extLst>
          </p:cNvPr>
          <p:cNvSpPr/>
          <p:nvPr/>
        </p:nvSpPr>
        <p:spPr>
          <a:xfrm>
            <a:off x="4224067" y="4776158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F5671AC-4A38-4722-86D9-66F5F7982DBD}"/>
              </a:ext>
            </a:extLst>
          </p:cNvPr>
          <p:cNvSpPr/>
          <p:nvPr/>
        </p:nvSpPr>
        <p:spPr>
          <a:xfrm>
            <a:off x="7085164" y="4726556"/>
            <a:ext cx="923027" cy="728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B9F82-7053-402F-27B2-8DFB5E2D6D06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61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469BB-CC40-F82E-CBEC-CE198221D6A1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F27899-DDA3-4A7E-9A18-6251DEB4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64" y="1607266"/>
            <a:ext cx="8177401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34DBB-BF7B-4966-9AD3-C509D5F4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58" y="181062"/>
            <a:ext cx="3154440" cy="13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E0D7240-142E-4DFE-A295-722910AD41F9}"/>
              </a:ext>
            </a:extLst>
          </p:cNvPr>
          <p:cNvSpPr/>
          <p:nvPr/>
        </p:nvSpPr>
        <p:spPr>
          <a:xfrm>
            <a:off x="2454965" y="4018772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DC05ED7-205F-4754-B889-19A3407C2044}"/>
              </a:ext>
            </a:extLst>
          </p:cNvPr>
          <p:cNvSpPr/>
          <p:nvPr/>
        </p:nvSpPr>
        <p:spPr>
          <a:xfrm>
            <a:off x="2454965" y="4933172"/>
            <a:ext cx="6400800" cy="581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84CC2-BF4F-810A-67DA-7E51D63582BB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862D30-6701-49FD-9421-81378E4C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47" y="107533"/>
            <a:ext cx="8194382" cy="46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5D292-51D4-4CD1-993A-81FA0169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3" y="164877"/>
            <a:ext cx="2184307" cy="9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7851E2-76D6-44F4-8A3E-638543377037}"/>
              </a:ext>
            </a:extLst>
          </p:cNvPr>
          <p:cNvSpPr/>
          <p:nvPr/>
        </p:nvSpPr>
        <p:spPr>
          <a:xfrm>
            <a:off x="2781300" y="4684643"/>
            <a:ext cx="73152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37FFF6B-9491-48B2-B08F-0F9430E2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96244" l="9705" r="90295">
                        <a14:foregroundMark x1="15612" y1="15023" x2="15612" y2="28169"/>
                        <a14:foregroundMark x1="15612" y1="28169" x2="23629" y2="28169"/>
                        <a14:foregroundMark x1="24895" y1="28169" x2="24895" y2="14085"/>
                        <a14:foregroundMark x1="24895" y1="14085" x2="15612" y2="14085"/>
                        <a14:foregroundMark x1="19409" y1="20657" x2="19409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45" y="4637681"/>
            <a:ext cx="1930355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891158-A760-4BA6-BFE1-CCACDD35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61" l="2844" r="87204">
                        <a14:foregroundMark x1="5213" y1="6829" x2="4265" y2="19512"/>
                        <a14:foregroundMark x1="5687" y1="19512" x2="14692" y2="19512"/>
                        <a14:foregroundMark x1="14692" y1="19512" x2="14692" y2="7317"/>
                        <a14:foregroundMark x1="8057" y1="10732" x2="8057" y2="10732"/>
                        <a14:foregroundMark x1="10427" y1="14634" x2="10427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920"/>
            <a:ext cx="1690687" cy="1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0434CA9-44C8-4705-9111-5377AB27D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86667" l="15472" r="7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8850" b="13666"/>
          <a:stretch/>
        </p:blipFill>
        <p:spPr bwMode="auto">
          <a:xfrm>
            <a:off x="8001000" y="4636905"/>
            <a:ext cx="1503390" cy="15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AFDE194-2884-4B61-B015-E596953F0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1" r="71705" b="78485"/>
          <a:stretch/>
        </p:blipFill>
        <p:spPr bwMode="auto">
          <a:xfrm>
            <a:off x="8001000" y="4726162"/>
            <a:ext cx="267961" cy="3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F66AF4-33B2-865B-3144-4C5FB0FB0370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08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7018 -0.4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0A95A1-D533-45FE-8299-5E8B00EA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1160609"/>
            <a:ext cx="8170374" cy="428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8486E-0475-45B4-B809-7D41984C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15" y="141307"/>
            <a:ext cx="2641507" cy="11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69C90-6B3F-4BFB-A74C-9137041A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53" y="5441545"/>
            <a:ext cx="5262563" cy="923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83,87,38,37,78,73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FBF08-CF89-F47F-676F-EFB72B03F9F3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2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FD253F-247F-7A72-12A5-8A4CEBCB36B3}"/>
              </a:ext>
            </a:extLst>
          </p:cNvPr>
          <p:cNvSpPr/>
          <p:nvPr/>
        </p:nvSpPr>
        <p:spPr>
          <a:xfrm>
            <a:off x="9675628" y="6539023"/>
            <a:ext cx="1786270" cy="2020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45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Lato Heavy</vt:lpstr>
      <vt:lpstr>Times New Roman</vt:lpstr>
      <vt:lpstr>UTM Avo</vt:lpstr>
      <vt:lpstr>UTM Cookies</vt:lpstr>
      <vt:lpstr>UTM Chickenhawk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181</cp:revision>
  <dcterms:created xsi:type="dcterms:W3CDTF">2021-06-02T01:34:28Z</dcterms:created>
  <dcterms:modified xsi:type="dcterms:W3CDTF">2025-02-20T09:21:20Z</dcterms:modified>
</cp:coreProperties>
</file>