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4"/>
  </p:notesMasterIdLst>
  <p:sldIdLst>
    <p:sldId id="341" r:id="rId3"/>
    <p:sldId id="343" r:id="rId4"/>
    <p:sldId id="339" r:id="rId5"/>
    <p:sldId id="292" r:id="rId6"/>
    <p:sldId id="256" r:id="rId7"/>
    <p:sldId id="257" r:id="rId8"/>
    <p:sldId id="344" r:id="rId9"/>
    <p:sldId id="345" r:id="rId10"/>
    <p:sldId id="323" r:id="rId11"/>
    <p:sldId id="258" r:id="rId12"/>
    <p:sldId id="358" r:id="rId13"/>
    <p:sldId id="359" r:id="rId14"/>
    <p:sldId id="360" r:id="rId15"/>
    <p:sldId id="362" r:id="rId16"/>
    <p:sldId id="361" r:id="rId17"/>
    <p:sldId id="326" r:id="rId18"/>
    <p:sldId id="309" r:id="rId19"/>
    <p:sldId id="351" r:id="rId20"/>
    <p:sldId id="259" r:id="rId21"/>
    <p:sldId id="260" r:id="rId22"/>
    <p:sldId id="263" r:id="rId23"/>
  </p:sldIdLst>
  <p:sldSz cx="12192000" cy="6858000"/>
  <p:notesSz cx="6858000" cy="9144000"/>
  <p:embeddedFontLs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VNI-Avo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FD32A-CF2B-4C3C-88E9-03E393F49C3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45CD-722C-4644-8F91-E1DA2AFA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34359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6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57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325"/>
            </a:lvl1pPr>
            <a:lvl2pPr marL="439562" indent="0" algn="ctr">
              <a:buNone/>
              <a:defRPr sz="1950"/>
            </a:lvl2pPr>
            <a:lvl3pPr marL="879126" indent="0" algn="ctr">
              <a:buNone/>
              <a:defRPr sz="1725"/>
            </a:lvl3pPr>
            <a:lvl4pPr marL="1318688" indent="0" algn="ctr">
              <a:buNone/>
              <a:defRPr sz="1575"/>
            </a:lvl4pPr>
            <a:lvl5pPr marL="1758251" indent="0" algn="ctr">
              <a:buNone/>
              <a:defRPr sz="1575"/>
            </a:lvl5pPr>
            <a:lvl6pPr marL="2197813" indent="0" algn="ctr">
              <a:buNone/>
              <a:defRPr sz="1575"/>
            </a:lvl6pPr>
            <a:lvl7pPr marL="2637375" indent="0" algn="ctr">
              <a:buNone/>
              <a:defRPr sz="1575"/>
            </a:lvl7pPr>
            <a:lvl8pPr marL="3076939" indent="0" algn="ctr">
              <a:buNone/>
              <a:defRPr sz="1575"/>
            </a:lvl8pPr>
            <a:lvl9pPr marL="3516502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6FBD7F2-1492-459F-89A8-77897357BB6F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63971A9-05BC-4031-A3F0-392658780C4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15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3CEB3E2-8AFE-448B-98A1-E4CF609AC252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6EA3D88-951C-425A-9944-3A4F115400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33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08"/>
            <a:ext cx="10515600" cy="2852737"/>
          </a:xfrm>
        </p:spPr>
        <p:txBody>
          <a:bodyPr anchor="b"/>
          <a:lstStyle>
            <a:lvl1pPr>
              <a:defRPr sz="57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31"/>
            <a:ext cx="10515600" cy="1500187"/>
          </a:xfrm>
        </p:spPr>
        <p:txBody>
          <a:bodyPr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439562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79126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3pPr>
            <a:lvl4pPr marL="131868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5825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19781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3737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07693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1650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402560B-9110-4C63-83D2-D90F3B27C1A0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4DEED4-0EDA-48AC-AC56-1B128EEE316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95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83A758-BF72-4C94-9F30-571ACE30CB72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CF5A113-CF71-4037-BFE0-BD0FCFC1899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481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39562" indent="0">
              <a:buNone/>
              <a:defRPr sz="1950" b="1"/>
            </a:lvl2pPr>
            <a:lvl3pPr marL="879126" indent="0">
              <a:buNone/>
              <a:defRPr sz="1725" b="1"/>
            </a:lvl3pPr>
            <a:lvl4pPr marL="1318688" indent="0">
              <a:buNone/>
              <a:defRPr sz="1575" b="1"/>
            </a:lvl4pPr>
            <a:lvl5pPr marL="1758251" indent="0">
              <a:buNone/>
              <a:defRPr sz="1575" b="1"/>
            </a:lvl5pPr>
            <a:lvl6pPr marL="2197813" indent="0">
              <a:buNone/>
              <a:defRPr sz="1575" b="1"/>
            </a:lvl6pPr>
            <a:lvl7pPr marL="2637375" indent="0">
              <a:buNone/>
              <a:defRPr sz="1575" b="1"/>
            </a:lvl7pPr>
            <a:lvl8pPr marL="3076939" indent="0">
              <a:buNone/>
              <a:defRPr sz="1575" b="1"/>
            </a:lvl8pPr>
            <a:lvl9pPr marL="3516502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39562" indent="0">
              <a:buNone/>
              <a:defRPr sz="1950" b="1"/>
            </a:lvl2pPr>
            <a:lvl3pPr marL="879126" indent="0">
              <a:buNone/>
              <a:defRPr sz="1725" b="1"/>
            </a:lvl3pPr>
            <a:lvl4pPr marL="1318688" indent="0">
              <a:buNone/>
              <a:defRPr sz="1575" b="1"/>
            </a:lvl4pPr>
            <a:lvl5pPr marL="1758251" indent="0">
              <a:buNone/>
              <a:defRPr sz="1575" b="1"/>
            </a:lvl5pPr>
            <a:lvl6pPr marL="2197813" indent="0">
              <a:buNone/>
              <a:defRPr sz="1575" b="1"/>
            </a:lvl6pPr>
            <a:lvl7pPr marL="2637375" indent="0">
              <a:buNone/>
              <a:defRPr sz="1575" b="1"/>
            </a:lvl7pPr>
            <a:lvl8pPr marL="3076939" indent="0">
              <a:buNone/>
              <a:defRPr sz="1575" b="1"/>
            </a:lvl8pPr>
            <a:lvl9pPr marL="3516502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7E16A4A-9085-42B9-991B-7BDE90A06FDC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5BB42F8-3576-445B-BC86-521CF4171E3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332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50147-24A3-42C1-A07F-2D4ADF9C05EE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1570EF1-1A44-42FB-A717-0A3215BED5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78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958F8AC-556B-4815-B4CE-64809DA452A6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2D61F1C-B9FE-4034-9E82-80F85865ECF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0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0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92"/>
            <a:ext cx="6172200" cy="4873625"/>
          </a:xfrm>
        </p:spPr>
        <p:txBody>
          <a:bodyPr/>
          <a:lstStyle>
            <a:lvl1pPr>
              <a:defRPr sz="3075"/>
            </a:lvl1pPr>
            <a:lvl2pPr>
              <a:defRPr sz="2700"/>
            </a:lvl2pPr>
            <a:lvl3pPr>
              <a:defRPr sz="232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39562" indent="0">
              <a:buNone/>
              <a:defRPr sz="1350"/>
            </a:lvl2pPr>
            <a:lvl3pPr marL="879126" indent="0">
              <a:buNone/>
              <a:defRPr sz="1125"/>
            </a:lvl3pPr>
            <a:lvl4pPr marL="1318688" indent="0">
              <a:buNone/>
              <a:defRPr sz="975"/>
            </a:lvl4pPr>
            <a:lvl5pPr marL="1758251" indent="0">
              <a:buNone/>
              <a:defRPr sz="975"/>
            </a:lvl5pPr>
            <a:lvl6pPr marL="2197813" indent="0">
              <a:buNone/>
              <a:defRPr sz="975"/>
            </a:lvl6pPr>
            <a:lvl7pPr marL="2637375" indent="0">
              <a:buNone/>
              <a:defRPr sz="975"/>
            </a:lvl7pPr>
            <a:lvl8pPr marL="3076939" indent="0">
              <a:buNone/>
              <a:defRPr sz="975"/>
            </a:lvl8pPr>
            <a:lvl9pPr marL="3516502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0F1FE3C-FA62-45F7-80FF-21B195085B59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889299-9AD6-413F-8852-EFF216E860E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053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0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92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075"/>
            </a:lvl1pPr>
            <a:lvl2pPr marL="439562" indent="0">
              <a:buNone/>
              <a:defRPr sz="2700"/>
            </a:lvl2pPr>
            <a:lvl3pPr marL="879126" indent="0">
              <a:buNone/>
              <a:defRPr sz="2325"/>
            </a:lvl3pPr>
            <a:lvl4pPr marL="1318688" indent="0">
              <a:buNone/>
              <a:defRPr sz="1950"/>
            </a:lvl4pPr>
            <a:lvl5pPr marL="1758251" indent="0">
              <a:buNone/>
              <a:defRPr sz="1950"/>
            </a:lvl5pPr>
            <a:lvl6pPr marL="2197813" indent="0">
              <a:buNone/>
              <a:defRPr sz="1950"/>
            </a:lvl6pPr>
            <a:lvl7pPr marL="2637375" indent="0">
              <a:buNone/>
              <a:defRPr sz="1950"/>
            </a:lvl7pPr>
            <a:lvl8pPr marL="3076939" indent="0">
              <a:buNone/>
              <a:defRPr sz="1950"/>
            </a:lvl8pPr>
            <a:lvl9pPr marL="3516502" indent="0">
              <a:buNone/>
              <a:defRPr sz="195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39562" indent="0">
              <a:buNone/>
              <a:defRPr sz="1350"/>
            </a:lvl2pPr>
            <a:lvl3pPr marL="879126" indent="0">
              <a:buNone/>
              <a:defRPr sz="1125"/>
            </a:lvl3pPr>
            <a:lvl4pPr marL="1318688" indent="0">
              <a:buNone/>
              <a:defRPr sz="975"/>
            </a:lvl4pPr>
            <a:lvl5pPr marL="1758251" indent="0">
              <a:buNone/>
              <a:defRPr sz="975"/>
            </a:lvl5pPr>
            <a:lvl6pPr marL="2197813" indent="0">
              <a:buNone/>
              <a:defRPr sz="975"/>
            </a:lvl6pPr>
            <a:lvl7pPr marL="2637375" indent="0">
              <a:buNone/>
              <a:defRPr sz="975"/>
            </a:lvl7pPr>
            <a:lvl8pPr marL="3076939" indent="0">
              <a:buNone/>
              <a:defRPr sz="975"/>
            </a:lvl8pPr>
            <a:lvl9pPr marL="3516502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52CA649-A721-4FBD-A815-3861099B50A3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404EC3D-1D3D-4517-8B45-191005EA62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925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54FBE03-2CB9-4DF8-9BD0-3A0DD12F2A9F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6D4EAC-5E68-45B1-99F0-563EA0E1974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582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86BDEF2-4EEC-4B6B-B9DD-4ECFD01C1613}" type="datetimeFigureOut">
              <a:rPr lang="vi-VN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F026BB-DA87-4555-BCBE-9B04E065A7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82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16" tIns="58608" rIns="117216" bIns="586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16" tIns="58608" rIns="117216" bIns="58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19"/>
            <a:ext cx="2743200" cy="365125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 defTabSz="879126">
              <a:defRPr/>
            </a:pPr>
            <a:fld id="{DA6BE6AF-77EC-465E-83CA-F377FE8592AF}" type="datetimeFigureOut">
              <a:rPr lang="vi-VN" smtClean="0"/>
              <a:pPr defTabSz="879126">
                <a:defRPr/>
              </a:pPr>
              <a:t>03/12/2025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19"/>
            <a:ext cx="4114800" cy="365125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 defTabSz="879126"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19"/>
            <a:ext cx="2743200" cy="365125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 defTabSz="879126">
              <a:defRPr/>
            </a:pPr>
            <a:fld id="{D5EF68A6-1723-4396-A4B0-483FA0CEA245}" type="slidenum">
              <a:rPr lang="vi-VN" smtClean="0"/>
              <a:pPr defTabSz="879126"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5pPr>
      <a:lvl6pPr marL="439562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6pPr>
      <a:lvl7pPr marL="879126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7pPr>
      <a:lvl8pPr marL="13186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8pPr>
      <a:lvl9pPr marL="1758251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/>
        </a:defRPr>
      </a:lvl9pPr>
    </p:titleStyle>
    <p:bodyStyle>
      <a:lvl1pPr marL="219782" indent="-219782" algn="l" rtl="0" eaLnBrk="0" fontAlgn="base" hangingPunct="0">
        <a:lnSpc>
          <a:spcPct val="90000"/>
        </a:lnSpc>
        <a:spcBef>
          <a:spcPts val="96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345" indent="-219782" algn="l" rtl="0" eaLnBrk="0" fontAlgn="base" hangingPunct="0">
        <a:lnSpc>
          <a:spcPct val="90000"/>
        </a:lnSpc>
        <a:spcBef>
          <a:spcPts val="481"/>
        </a:spcBef>
        <a:spcAft>
          <a:spcPct val="0"/>
        </a:spcAft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098906" indent="-219782" algn="l" rtl="0" eaLnBrk="0" fontAlgn="base" hangingPunct="0">
        <a:lnSpc>
          <a:spcPct val="90000"/>
        </a:lnSpc>
        <a:spcBef>
          <a:spcPts val="481"/>
        </a:spcBef>
        <a:spcAft>
          <a:spcPct val="0"/>
        </a:spcAft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38469" indent="-219782" algn="l" rtl="0" eaLnBrk="0" fontAlgn="base" hangingPunct="0">
        <a:lnSpc>
          <a:spcPct val="90000"/>
        </a:lnSpc>
        <a:spcBef>
          <a:spcPts val="481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78033" indent="-219782" algn="l" rtl="0" eaLnBrk="0" fontAlgn="base" hangingPunct="0">
        <a:lnSpc>
          <a:spcPct val="90000"/>
        </a:lnSpc>
        <a:spcBef>
          <a:spcPts val="481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17595" indent="-219782" algn="l" defTabSz="8791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indent="-219782" algn="l" defTabSz="8791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296720" indent="-219782" algn="l" defTabSz="8791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736281" indent="-219782" algn="l" defTabSz="8791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439562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79126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18688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8251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97813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37375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76939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516502" algn="l" defTabSz="879126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0131" y="2497203"/>
            <a:ext cx="567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56: EP ÊP IP UP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835797" y="1469366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2438401" y="152401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008" y="1777865"/>
            <a:ext cx="11352762" cy="26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9C483-0872-44B6-BF4C-837D3972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0"/>
            <a:ext cx="11918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2232-9C55-49A1-964E-018297B0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FF6FF-570F-4681-8A84-4C5DF1D83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" y="112438"/>
            <a:ext cx="12073307" cy="6745562"/>
          </a:xfrm>
        </p:spPr>
      </p:pic>
    </p:spTree>
    <p:extLst>
      <p:ext uri="{BB962C8B-B14F-4D97-AF65-F5344CB8AC3E}">
        <p14:creationId xmlns:p14="http://schemas.microsoft.com/office/powerpoint/2010/main" val="31233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94136-3EB5-4FB0-82ED-1662D7BA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7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CADC-0F5D-7530-811C-E93B41C0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544DC44-D7A9-F4DC-5635-13D127E0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2BE5D-1770-8381-69D8-E7B7FB7088DF}"/>
              </a:ext>
            </a:extLst>
          </p:cNvPr>
          <p:cNvSpPr txBox="1"/>
          <p:nvPr/>
        </p:nvSpPr>
        <p:spPr>
          <a:xfrm>
            <a:off x="3475731" y="2226061"/>
            <a:ext cx="5572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832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887" y="0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0637" y="24984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3627" y="38650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9310" y="366463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keïp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267" y="367079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neïp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8615" y="366842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neáp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9310" y="460459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4267" y="461075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nhòp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8615" y="460837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2896" y="2156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92896" y="368550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xeáp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92896" y="46254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giuùp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E5B44C-539B-4157-84AF-799A4A282B22}"/>
              </a:ext>
            </a:extLst>
          </p:cNvPr>
          <p:cNvSpPr txBox="1"/>
          <p:nvPr/>
        </p:nvSpPr>
        <p:spPr>
          <a:xfrm>
            <a:off x="2497329" y="3667682"/>
            <a:ext cx="101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D07C16-2313-46A7-A397-E7780840F9F5}"/>
              </a:ext>
            </a:extLst>
          </p:cNvPr>
          <p:cNvSpPr txBox="1"/>
          <p:nvPr/>
        </p:nvSpPr>
        <p:spPr>
          <a:xfrm>
            <a:off x="4619796" y="3669107"/>
            <a:ext cx="101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E598D9-E905-4900-9E47-44BC739BB26C}"/>
              </a:ext>
            </a:extLst>
          </p:cNvPr>
          <p:cNvSpPr/>
          <p:nvPr/>
        </p:nvSpPr>
        <p:spPr>
          <a:xfrm>
            <a:off x="4678294" y="226741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dirty="0" err="1">
                <a:solidFill>
                  <a:srgbClr val="002060"/>
                </a:solidFill>
                <a:latin typeface="VNI-Avo" pitchFamily="2" charset="0"/>
              </a:rPr>
              <a:t>ù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03345F-6264-4B3C-9C35-D7A7C45A7F48}"/>
              </a:ext>
            </a:extLst>
          </p:cNvPr>
          <p:cNvSpPr/>
          <p:nvPr/>
        </p:nvSpPr>
        <p:spPr>
          <a:xfrm>
            <a:off x="4678294" y="142921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5F8F6B-F335-495B-87A2-5F329698F886}"/>
              </a:ext>
            </a:extLst>
          </p:cNvPr>
          <p:cNvSpPr/>
          <p:nvPr/>
        </p:nvSpPr>
        <p:spPr>
          <a:xfrm>
            <a:off x="6126094" y="142921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260283-2F05-4EBC-87E3-D814747150EB}"/>
              </a:ext>
            </a:extLst>
          </p:cNvPr>
          <p:cNvSpPr txBox="1"/>
          <p:nvPr/>
        </p:nvSpPr>
        <p:spPr>
          <a:xfrm>
            <a:off x="7086618" y="3664637"/>
            <a:ext cx="10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F3EF6D-516A-4A36-AE19-74404ABFE054}"/>
              </a:ext>
            </a:extLst>
          </p:cNvPr>
          <p:cNvSpPr txBox="1"/>
          <p:nvPr/>
        </p:nvSpPr>
        <p:spPr>
          <a:xfrm>
            <a:off x="8759706" y="3675295"/>
            <a:ext cx="10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884F88-EDF9-4203-80DE-CCEED35F2FE0}"/>
              </a:ext>
            </a:extLst>
          </p:cNvPr>
          <p:cNvSpPr txBox="1"/>
          <p:nvPr/>
        </p:nvSpPr>
        <p:spPr>
          <a:xfrm>
            <a:off x="2490730" y="4601546"/>
            <a:ext cx="79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C4BA8-4936-47D2-88B6-61AD2DD1A3FF}"/>
              </a:ext>
            </a:extLst>
          </p:cNvPr>
          <p:cNvSpPr txBox="1"/>
          <p:nvPr/>
        </p:nvSpPr>
        <p:spPr>
          <a:xfrm>
            <a:off x="4950686" y="4615194"/>
            <a:ext cx="79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F1ECFD-4E38-4749-AF76-27D764C9C2A8}"/>
              </a:ext>
            </a:extLst>
          </p:cNvPr>
          <p:cNvSpPr txBox="1"/>
          <p:nvPr/>
        </p:nvSpPr>
        <p:spPr>
          <a:xfrm>
            <a:off x="7120611" y="460154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64A5DC-3805-4F57-A715-FD5F32DE5952}"/>
              </a:ext>
            </a:extLst>
          </p:cNvPr>
          <p:cNvSpPr txBox="1"/>
          <p:nvPr/>
        </p:nvSpPr>
        <p:spPr>
          <a:xfrm>
            <a:off x="9012216" y="462884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2A6EF5-29CA-4A11-8E26-648F52FFAD6C}"/>
              </a:ext>
            </a:extLst>
          </p:cNvPr>
          <p:cNvSpPr txBox="1"/>
          <p:nvPr/>
        </p:nvSpPr>
        <p:spPr>
          <a:xfrm>
            <a:off x="707086" y="5547924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ñoâi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deùp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ADBDE0-F4DB-49F2-80AE-4CFFE216CEA1}"/>
              </a:ext>
            </a:extLst>
          </p:cNvPr>
          <p:cNvSpPr txBox="1"/>
          <p:nvPr/>
        </p:nvSpPr>
        <p:spPr>
          <a:xfrm>
            <a:off x="3344397" y="5597840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ñaàu beáp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6C5112-9BED-4CC8-BDF8-C9C32D0F3C32}"/>
              </a:ext>
            </a:extLst>
          </p:cNvPr>
          <p:cNvSpPr txBox="1"/>
          <p:nvPr/>
        </p:nvSpPr>
        <p:spPr>
          <a:xfrm>
            <a:off x="6170404" y="5575366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bìm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bòp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9D751E-1F3A-4AD8-94F2-E4E859D6E469}"/>
              </a:ext>
            </a:extLst>
          </p:cNvPr>
          <p:cNvSpPr txBox="1"/>
          <p:nvPr/>
        </p:nvSpPr>
        <p:spPr>
          <a:xfrm>
            <a:off x="8996411" y="5575365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buùp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sen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9E39F3-6926-4CB0-916D-F6A6B0D90BB8}"/>
              </a:ext>
            </a:extLst>
          </p:cNvPr>
          <p:cNvSpPr txBox="1"/>
          <p:nvPr/>
        </p:nvSpPr>
        <p:spPr>
          <a:xfrm>
            <a:off x="2166997" y="5547924"/>
            <a:ext cx="101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DA6C32-6947-43AC-86AA-0884EF3467C6}"/>
              </a:ext>
            </a:extLst>
          </p:cNvPr>
          <p:cNvSpPr txBox="1"/>
          <p:nvPr/>
        </p:nvSpPr>
        <p:spPr>
          <a:xfrm>
            <a:off x="5060461" y="5592762"/>
            <a:ext cx="10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4EA8D9-7B5A-42E8-B63C-EE04D6652ED7}"/>
              </a:ext>
            </a:extLst>
          </p:cNvPr>
          <p:cNvSpPr txBox="1"/>
          <p:nvPr/>
        </p:nvSpPr>
        <p:spPr>
          <a:xfrm>
            <a:off x="7752885" y="5575364"/>
            <a:ext cx="79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40B28D-AEA3-45BF-A744-875DB92A10FE}"/>
              </a:ext>
            </a:extLst>
          </p:cNvPr>
          <p:cNvSpPr txBox="1"/>
          <p:nvPr/>
        </p:nvSpPr>
        <p:spPr>
          <a:xfrm>
            <a:off x="9394423" y="557536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4536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17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1" y="3019352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F385C1-9056-4058-B9AD-AC84B189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0"/>
            <a:ext cx="6379611" cy="55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C09ED1-1A81-4AA6-A81B-13C024C8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5503163"/>
            <a:ext cx="6379611" cy="13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4504624"/>
            <a:ext cx="1184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Dòp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nghæ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leã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chuù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Tö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vaø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ñeán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Meï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suùp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neáp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vaø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cheùp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giuùp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meï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röûa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quaû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vaø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xeáp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baùt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Boá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doïn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deïp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hoâm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nay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thaät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laø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504" y="4527033"/>
            <a:ext cx="837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562" y="5006717"/>
            <a:ext cx="779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863" y="5004273"/>
            <a:ext cx="991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eâp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9454" y="5499185"/>
            <a:ext cx="1005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eâp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257" y="38499"/>
            <a:ext cx="12079644" cy="4523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55481" y="5010739"/>
            <a:ext cx="837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23960" y="5497605"/>
            <a:ext cx="991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ep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3B3069-80B8-4065-A6AE-620115C77412}"/>
              </a:ext>
            </a:extLst>
          </p:cNvPr>
          <p:cNvSpPr/>
          <p:nvPr/>
        </p:nvSpPr>
        <p:spPr>
          <a:xfrm>
            <a:off x="7416266" y="5007071"/>
            <a:ext cx="991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ep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7BDCA-2F36-4284-92B6-EAC6AEA9A79F}"/>
              </a:ext>
            </a:extLst>
          </p:cNvPr>
          <p:cNvSpPr txBox="1"/>
          <p:nvPr/>
        </p:nvSpPr>
        <p:spPr>
          <a:xfrm>
            <a:off x="492656" y="4552935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E3935F-548A-4DCB-A2A9-5386EA801D73}"/>
              </a:ext>
            </a:extLst>
          </p:cNvPr>
          <p:cNvSpPr txBox="1"/>
          <p:nvPr/>
        </p:nvSpPr>
        <p:spPr>
          <a:xfrm>
            <a:off x="10737479" y="4544797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3CCD0-0CF7-4B80-8EF3-607214E50CA3}"/>
              </a:ext>
            </a:extLst>
          </p:cNvPr>
          <p:cNvSpPr txBox="1"/>
          <p:nvPr/>
        </p:nvSpPr>
        <p:spPr>
          <a:xfrm>
            <a:off x="8018781" y="5004273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6547BB-253F-4D05-A009-A204A248338F}"/>
              </a:ext>
            </a:extLst>
          </p:cNvPr>
          <p:cNvSpPr txBox="1"/>
          <p:nvPr/>
        </p:nvSpPr>
        <p:spPr>
          <a:xfrm>
            <a:off x="5926755" y="5497605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89F9C-A1C9-409B-A88E-DD365745CE04}"/>
              </a:ext>
            </a:extLst>
          </p:cNvPr>
          <p:cNvSpPr txBox="1"/>
          <p:nvPr/>
        </p:nvSpPr>
        <p:spPr>
          <a:xfrm>
            <a:off x="10940692" y="5452926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A2E744-FB66-4309-B3BC-F5C51D3A418C}"/>
              </a:ext>
            </a:extLst>
          </p:cNvPr>
          <p:cNvGrpSpPr/>
          <p:nvPr/>
        </p:nvGrpSpPr>
        <p:grpSpPr>
          <a:xfrm>
            <a:off x="10816376" y="4544797"/>
            <a:ext cx="152400" cy="444402"/>
            <a:chOff x="4114800" y="4508598"/>
            <a:chExt cx="152400" cy="4444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76AA40-75F4-46A4-B0B5-3B926C9C01A7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DCF6EE-A7B0-4247-BCAE-85C8ECF9B938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C1D1E4-0D74-471A-A9F9-38AADA2F4C3C}"/>
              </a:ext>
            </a:extLst>
          </p:cNvPr>
          <p:cNvCxnSpPr/>
          <p:nvPr/>
        </p:nvCxnSpPr>
        <p:spPr>
          <a:xfrm flipH="1">
            <a:off x="3105438" y="4585588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D7B6F9-D7D3-44E1-A235-407B7EFD729A}"/>
              </a:ext>
            </a:extLst>
          </p:cNvPr>
          <p:cNvGrpSpPr/>
          <p:nvPr/>
        </p:nvGrpSpPr>
        <p:grpSpPr>
          <a:xfrm>
            <a:off x="8109700" y="5106564"/>
            <a:ext cx="152400" cy="444402"/>
            <a:chOff x="4114800" y="4508598"/>
            <a:chExt cx="152400" cy="44440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8B389AE-1B90-461E-AFE2-9D09674DBE94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007F02-BC65-40B4-B7CA-676DB41CE7A0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107A71-75CF-492D-85D5-290661164B2B}"/>
              </a:ext>
            </a:extLst>
          </p:cNvPr>
          <p:cNvGrpSpPr/>
          <p:nvPr/>
        </p:nvGrpSpPr>
        <p:grpSpPr>
          <a:xfrm>
            <a:off x="6016174" y="5567791"/>
            <a:ext cx="152400" cy="444402"/>
            <a:chOff x="4114800" y="4508598"/>
            <a:chExt cx="152400" cy="44440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63B17BA-4EE8-47E1-9DA1-3AFEF9032EB8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1195E7-FEB8-4A2D-BA24-AB2ED5AF8DFD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ED0A44-BCE2-4389-9220-E3AD9A62737F}"/>
              </a:ext>
            </a:extLst>
          </p:cNvPr>
          <p:cNvGrpSpPr/>
          <p:nvPr/>
        </p:nvGrpSpPr>
        <p:grpSpPr>
          <a:xfrm>
            <a:off x="11064190" y="5567791"/>
            <a:ext cx="152400" cy="444402"/>
            <a:chOff x="4114800" y="4508598"/>
            <a:chExt cx="152400" cy="44440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673020-61D7-4F6C-B248-4DB6F87B7675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633961C-ADF8-4A19-B1F9-3DC09F3693DD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90495F-F105-4686-8D9E-64652FA8DDDA}"/>
              </a:ext>
            </a:extLst>
          </p:cNvPr>
          <p:cNvGrpSpPr/>
          <p:nvPr/>
        </p:nvGrpSpPr>
        <p:grpSpPr>
          <a:xfrm>
            <a:off x="5179208" y="6076278"/>
            <a:ext cx="152400" cy="444402"/>
            <a:chOff x="4114800" y="4508598"/>
            <a:chExt cx="152400" cy="44440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86E0DB9-48B9-4707-9C7E-BEC80EE764DD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51CD2C-29BE-4E5A-9DFE-F2B522E19166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035ECA-8351-40A8-AFED-33DD1EF38016}"/>
              </a:ext>
            </a:extLst>
          </p:cNvPr>
          <p:cNvCxnSpPr/>
          <p:nvPr/>
        </p:nvCxnSpPr>
        <p:spPr>
          <a:xfrm flipH="1">
            <a:off x="2846870" y="5106563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106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0" grpId="0"/>
      <p:bldP spid="14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0631" y="1985212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7903" y="412231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Khi nhaø coù khaùch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5352" y="1199209"/>
            <a:ext cx="8925709" cy="53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481" y="3969219"/>
            <a:ext cx="2952520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3871035" y="2615316"/>
            <a:ext cx="4960332" cy="588623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sz="3375" b="1" i="1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A00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HÁI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A00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70047" y="48020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lang="en-US" sz="4800" dirty="0">
                <a:solidFill>
                  <a:srgbClr val="002060"/>
                </a:solidFill>
                <a:latin typeface=".VnAvant" panose="020B7200000000000000" pitchFamily="34" charset="0"/>
              </a:rPr>
              <a:t>¨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66954" y="4787311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á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sĩ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16081" y="4651590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Mẹ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ng</a:t>
            </a:r>
            <a:r>
              <a:rPr lang="en-US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ồ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</a:t>
            </a:r>
            <a:r>
              <a:rPr lang="en-US" sz="4800" dirty="0" err="1">
                <a:solidFill>
                  <a:srgbClr val="002060"/>
                </a:solidFill>
                <a:latin typeface=".VnAvant" panose="020B7200000000000000" pitchFamily="34" charset="0"/>
              </a:rPr>
              <a:t>¨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áo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bé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ng</a:t>
            </a:r>
            <a:r>
              <a:rPr lang="en-US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ồ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bên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US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ẹ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23463" y="4685601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Ch</a:t>
            </a:r>
            <a:r>
              <a:rPr lang="en-US" sz="48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lá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lốt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vừa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thơm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vừa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ngon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54970" y="4685601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Gà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US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ẹ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US" sz="4400" dirty="0" err="1">
                <a:solidFill>
                  <a:srgbClr val="002060"/>
                </a:solidFill>
                <a:latin typeface="VNI-Avo" pitchFamily="2" charset="0"/>
              </a:rPr>
              <a:t>ẫ</a:t>
            </a: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đàn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gà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con </a:t>
            </a: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đi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ăn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01" y="4194837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89" y="1171987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94943B8-518B-4708-B069-EE4F1911C68D}"/>
              </a:ext>
            </a:extLst>
          </p:cNvPr>
          <p:cNvSpPr/>
          <p:nvPr/>
        </p:nvSpPr>
        <p:spPr>
          <a:xfrm>
            <a:off x="3786707" y="5216418"/>
            <a:ext cx="584015" cy="2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B68D1-6A2A-1A19-AA63-3A602283613D}"/>
              </a:ext>
            </a:extLst>
          </p:cNvPr>
          <p:cNvSpPr/>
          <p:nvPr/>
        </p:nvSpPr>
        <p:spPr>
          <a:xfrm>
            <a:off x="5967291" y="6004917"/>
            <a:ext cx="4873341" cy="304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41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43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4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6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7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8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9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1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2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"/>
                            </p:stCondLst>
                            <p:childTnLst>
                              <p:par>
                                <p:cTn id="1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3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4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50"/>
                            </p:stCondLst>
                            <p:childTnLst>
                              <p:par>
                                <p:cTn id="1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6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</p:bldLst>
  </p:timing>
  <p:extLst>
    <p:ext uri="{E180D4A7-C9FB-4DFB-919C-405C955672EB}">
      <p14:showEvtLst xmlns:p14="http://schemas.microsoft.com/office/powerpoint/2010/main">
        <p14:triggerEvt type="onClick" time="20823" objId="24"/>
        <p14:triggerEvt type="onClick" time="32871" objId="30"/>
        <p14:triggerEvt type="onClick" time="42358" objId="36"/>
        <p14:triggerEvt type="onClick" time="61217" objId="35"/>
        <p14:triggerEvt type="onClick" time="70740" objId="34"/>
        <p14:triggerEvt type="onClick" time="81387" objId="33"/>
        <p14:triggerEvt type="onClick" time="87785" objId="40"/>
        <p14:triggerEvt type="onClick" time="103321" objId="39"/>
        <p14:triggerEvt type="onClick" time="109063" objId="38"/>
        <p14:triggerEvt type="onClick" time="126589" objId="3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475731" y="2226061"/>
            <a:ext cx="5572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674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06" y="5403178"/>
            <a:ext cx="10932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    </a:t>
            </a:r>
            <a:r>
              <a:rPr lang="en-US" sz="4000" b="1" dirty="0" err="1">
                <a:latin typeface="VNI-Avo" pitchFamily="2" charset="0"/>
              </a:rPr>
              <a:t>Trong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beáp</a:t>
            </a:r>
            <a:r>
              <a:rPr lang="en-US" sz="4000" b="1" dirty="0">
                <a:latin typeface="VNI-Avo" pitchFamily="2" charset="0"/>
              </a:rPr>
              <a:t>, </a:t>
            </a:r>
            <a:r>
              <a:rPr lang="en-US" sz="4000" b="1" dirty="0" err="1">
                <a:latin typeface="VNI-Avo" pitchFamily="2" charset="0"/>
              </a:rPr>
              <a:t>luõ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cuùn</a:t>
            </a:r>
            <a:r>
              <a:rPr lang="en-US" sz="4000" b="1" dirty="0">
                <a:latin typeface="VNI-Avo" pitchFamily="2" charset="0"/>
              </a:rPr>
              <a:t> con </a:t>
            </a:r>
            <a:r>
              <a:rPr lang="en-US" sz="4000" b="1" dirty="0" err="1">
                <a:latin typeface="VNI-Avo" pitchFamily="2" charset="0"/>
              </a:rPr>
              <a:t>muùp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míp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neùp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vaøo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beân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meï</a:t>
            </a:r>
            <a:r>
              <a:rPr lang="en-US" sz="40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0921" y="5424198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4761" y="5434708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48" y="5424198"/>
            <a:ext cx="838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54241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55546" y="5424624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ep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3227" y="1041999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4977" y="106698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eâp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7967" y="1080649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ip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650" y="470663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keïp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8607" y="471279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neïp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955" y="471042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neáp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3650" y="564659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8607" y="565275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nhòp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2955" y="565037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7236" y="1063566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47236" y="472750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xeáp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47236" y="566746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giuùp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1822BC-740F-4A0F-907C-9CF151A09BEA}"/>
              </a:ext>
            </a:extLst>
          </p:cNvPr>
          <p:cNvSpPr txBox="1"/>
          <p:nvPr/>
        </p:nvSpPr>
        <p:spPr>
          <a:xfrm>
            <a:off x="3503696" y="1047524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005E3-D66D-4E3D-A85E-CC6405A8C082}"/>
              </a:ext>
            </a:extLst>
          </p:cNvPr>
          <p:cNvSpPr txBox="1"/>
          <p:nvPr/>
        </p:nvSpPr>
        <p:spPr>
          <a:xfrm>
            <a:off x="5411551" y="1059482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757071-FBC7-40B9-89C8-0C771CEA5B51}"/>
              </a:ext>
            </a:extLst>
          </p:cNvPr>
          <p:cNvSpPr txBox="1"/>
          <p:nvPr/>
        </p:nvSpPr>
        <p:spPr>
          <a:xfrm>
            <a:off x="6929543" y="1081690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5FE387-C2D4-41CF-A628-EC13CEAE505A}"/>
              </a:ext>
            </a:extLst>
          </p:cNvPr>
          <p:cNvSpPr txBox="1"/>
          <p:nvPr/>
        </p:nvSpPr>
        <p:spPr>
          <a:xfrm>
            <a:off x="8702196" y="1064607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FD4A4F-20B6-4EB9-B3E8-A6EBF97EDCB8}"/>
              </a:ext>
            </a:extLst>
          </p:cNvPr>
          <p:cNvSpPr txBox="1"/>
          <p:nvPr/>
        </p:nvSpPr>
        <p:spPr>
          <a:xfrm>
            <a:off x="3005311" y="1032185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D02758-8634-4D14-A6D3-2846BFD59CD6}"/>
              </a:ext>
            </a:extLst>
          </p:cNvPr>
          <p:cNvSpPr txBox="1"/>
          <p:nvPr/>
        </p:nvSpPr>
        <p:spPr>
          <a:xfrm>
            <a:off x="4892273" y="1078468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eâ</a:t>
            </a:r>
            <a:endParaRPr lang="en-US" sz="6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D72E81-B393-4AB0-A4A8-316984B6E5E3}"/>
              </a:ext>
            </a:extLst>
          </p:cNvPr>
          <p:cNvSpPr txBox="1"/>
          <p:nvPr/>
        </p:nvSpPr>
        <p:spPr>
          <a:xfrm>
            <a:off x="6740205" y="108273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VNI-Avo" pitchFamily="2" charset="0"/>
              </a:rPr>
              <a:t>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VNI-Avo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8A824E-91D9-492C-83CB-E1707C93745D}"/>
              </a:ext>
            </a:extLst>
          </p:cNvPr>
          <p:cNvSpPr txBox="1"/>
          <p:nvPr/>
        </p:nvSpPr>
        <p:spPr>
          <a:xfrm>
            <a:off x="8239368" y="1055646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E5B44C-539B-4157-84AF-799A4A282B22}"/>
              </a:ext>
            </a:extLst>
          </p:cNvPr>
          <p:cNvSpPr txBox="1"/>
          <p:nvPr/>
        </p:nvSpPr>
        <p:spPr>
          <a:xfrm>
            <a:off x="2251669" y="4709681"/>
            <a:ext cx="101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D07C16-2313-46A7-A397-E7780840F9F5}"/>
              </a:ext>
            </a:extLst>
          </p:cNvPr>
          <p:cNvSpPr txBox="1"/>
          <p:nvPr/>
        </p:nvSpPr>
        <p:spPr>
          <a:xfrm>
            <a:off x="4374136" y="4711106"/>
            <a:ext cx="101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E598D9-E905-4900-9E47-44BC739BB26C}"/>
              </a:ext>
            </a:extLst>
          </p:cNvPr>
          <p:cNvSpPr/>
          <p:nvPr/>
        </p:nvSpPr>
        <p:spPr>
          <a:xfrm>
            <a:off x="4432634" y="3309414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dirty="0" err="1">
                <a:solidFill>
                  <a:srgbClr val="002060"/>
                </a:solidFill>
                <a:latin typeface="VNI-Avo" pitchFamily="2" charset="0"/>
              </a:rPr>
              <a:t>ù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03345F-6264-4B3C-9C35-D7A7C45A7F48}"/>
              </a:ext>
            </a:extLst>
          </p:cNvPr>
          <p:cNvSpPr/>
          <p:nvPr/>
        </p:nvSpPr>
        <p:spPr>
          <a:xfrm>
            <a:off x="4432634" y="2471214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5F8F6B-F335-495B-87A2-5F329698F886}"/>
              </a:ext>
            </a:extLst>
          </p:cNvPr>
          <p:cNvSpPr/>
          <p:nvPr/>
        </p:nvSpPr>
        <p:spPr>
          <a:xfrm>
            <a:off x="5880434" y="2471214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260283-2F05-4EBC-87E3-D814747150EB}"/>
              </a:ext>
            </a:extLst>
          </p:cNvPr>
          <p:cNvSpPr txBox="1"/>
          <p:nvPr/>
        </p:nvSpPr>
        <p:spPr>
          <a:xfrm>
            <a:off x="6840958" y="4706636"/>
            <a:ext cx="10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F3EF6D-516A-4A36-AE19-74404ABFE054}"/>
              </a:ext>
            </a:extLst>
          </p:cNvPr>
          <p:cNvSpPr txBox="1"/>
          <p:nvPr/>
        </p:nvSpPr>
        <p:spPr>
          <a:xfrm>
            <a:off x="8514046" y="4717294"/>
            <a:ext cx="10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884F88-EDF9-4203-80DE-CCEED35F2FE0}"/>
              </a:ext>
            </a:extLst>
          </p:cNvPr>
          <p:cNvSpPr txBox="1"/>
          <p:nvPr/>
        </p:nvSpPr>
        <p:spPr>
          <a:xfrm>
            <a:off x="2245070" y="5643545"/>
            <a:ext cx="79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C4BA8-4936-47D2-88B6-61AD2DD1A3FF}"/>
              </a:ext>
            </a:extLst>
          </p:cNvPr>
          <p:cNvSpPr txBox="1"/>
          <p:nvPr/>
        </p:nvSpPr>
        <p:spPr>
          <a:xfrm>
            <a:off x="4705026" y="5657193"/>
            <a:ext cx="79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F1ECFD-4E38-4749-AF76-27D764C9C2A8}"/>
              </a:ext>
            </a:extLst>
          </p:cNvPr>
          <p:cNvSpPr txBox="1"/>
          <p:nvPr/>
        </p:nvSpPr>
        <p:spPr>
          <a:xfrm>
            <a:off x="6874951" y="564354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64A5DC-3805-4F57-A715-FD5F32DE5952}"/>
              </a:ext>
            </a:extLst>
          </p:cNvPr>
          <p:cNvSpPr txBox="1"/>
          <p:nvPr/>
        </p:nvSpPr>
        <p:spPr>
          <a:xfrm>
            <a:off x="8766556" y="567084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3" grpId="0"/>
      <p:bldP spid="24" grpId="0"/>
      <p:bldP spid="32" grpId="0"/>
      <p:bldP spid="28" grpId="0"/>
      <p:bldP spid="29" grpId="0"/>
      <p:bldP spid="30" grpId="0"/>
      <p:bldP spid="31" grpId="0"/>
      <p:bldP spid="34" grpId="0"/>
      <p:bldP spid="36" grpId="0"/>
      <p:bldP spid="37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682" y="4005127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ñoâi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deùp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993" y="4055043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ñaàu beáp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40325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bìm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bòp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2007" y="4032568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buùp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sen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894" y="2385361"/>
            <a:ext cx="2000529" cy="1228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8902" y="2246695"/>
            <a:ext cx="2105319" cy="1848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2338655"/>
            <a:ext cx="2381582" cy="1609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67186" y="2334664"/>
            <a:ext cx="2362530" cy="16480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8CD6C4-2529-4557-88EF-DC479A3091AA}"/>
              </a:ext>
            </a:extLst>
          </p:cNvPr>
          <p:cNvSpPr txBox="1"/>
          <p:nvPr/>
        </p:nvSpPr>
        <p:spPr>
          <a:xfrm>
            <a:off x="2092593" y="4005127"/>
            <a:ext cx="101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8DAA3-83C8-4DDC-B220-6E3E16C35430}"/>
              </a:ext>
            </a:extLst>
          </p:cNvPr>
          <p:cNvSpPr txBox="1"/>
          <p:nvPr/>
        </p:nvSpPr>
        <p:spPr>
          <a:xfrm>
            <a:off x="4986057" y="4049965"/>
            <a:ext cx="10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FEC7A1-7480-4D0B-8081-C1DAB3B5A186}"/>
              </a:ext>
            </a:extLst>
          </p:cNvPr>
          <p:cNvSpPr txBox="1"/>
          <p:nvPr/>
        </p:nvSpPr>
        <p:spPr>
          <a:xfrm>
            <a:off x="7678481" y="4032567"/>
            <a:ext cx="79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60666-97A7-4667-822B-72315ECC8A8F}"/>
              </a:ext>
            </a:extLst>
          </p:cNvPr>
          <p:cNvSpPr txBox="1"/>
          <p:nvPr/>
        </p:nvSpPr>
        <p:spPr>
          <a:xfrm>
            <a:off x="9320019" y="403256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4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3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887" y="0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0637" y="24984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3627" y="38650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9310" y="366463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keïp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267" y="367079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neïp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8615" y="366842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neáp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9310" y="460459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kòp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4267" y="461075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nhòp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8615" y="460837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2896" y="2156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92896" y="368550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xeáp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92896" y="46254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giuùp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E598D9-E905-4900-9E47-44BC739BB26C}"/>
              </a:ext>
            </a:extLst>
          </p:cNvPr>
          <p:cNvSpPr/>
          <p:nvPr/>
        </p:nvSpPr>
        <p:spPr>
          <a:xfrm>
            <a:off x="4678294" y="226741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dirty="0" err="1">
                <a:solidFill>
                  <a:srgbClr val="002060"/>
                </a:solidFill>
                <a:latin typeface="VNI-Avo" pitchFamily="2" charset="0"/>
              </a:rPr>
              <a:t>ù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03345F-6264-4B3C-9C35-D7A7C45A7F48}"/>
              </a:ext>
            </a:extLst>
          </p:cNvPr>
          <p:cNvSpPr/>
          <p:nvPr/>
        </p:nvSpPr>
        <p:spPr>
          <a:xfrm>
            <a:off x="4678294" y="142921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5F8F6B-F335-495B-87A2-5F329698F886}"/>
              </a:ext>
            </a:extLst>
          </p:cNvPr>
          <p:cNvSpPr/>
          <p:nvPr/>
        </p:nvSpPr>
        <p:spPr>
          <a:xfrm>
            <a:off x="6126094" y="142921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2A6EF5-29CA-4A11-8E26-648F52FFAD6C}"/>
              </a:ext>
            </a:extLst>
          </p:cNvPr>
          <p:cNvSpPr txBox="1"/>
          <p:nvPr/>
        </p:nvSpPr>
        <p:spPr>
          <a:xfrm>
            <a:off x="707086" y="5547924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ñoâi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deùp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ADBDE0-F4DB-49F2-80AE-4CFFE216CEA1}"/>
              </a:ext>
            </a:extLst>
          </p:cNvPr>
          <p:cNvSpPr txBox="1"/>
          <p:nvPr/>
        </p:nvSpPr>
        <p:spPr>
          <a:xfrm>
            <a:off x="3344397" y="5597840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ñaàu beáp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6C5112-9BED-4CC8-BDF8-C9C32D0F3C32}"/>
              </a:ext>
            </a:extLst>
          </p:cNvPr>
          <p:cNvSpPr txBox="1"/>
          <p:nvPr/>
        </p:nvSpPr>
        <p:spPr>
          <a:xfrm>
            <a:off x="6170404" y="5575366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bìm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bòp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9D751E-1F3A-4AD8-94F2-E4E859D6E469}"/>
              </a:ext>
            </a:extLst>
          </p:cNvPr>
          <p:cNvSpPr txBox="1"/>
          <p:nvPr/>
        </p:nvSpPr>
        <p:spPr>
          <a:xfrm>
            <a:off x="8996411" y="5575365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buùp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sen</a:t>
            </a:r>
            <a:endParaRPr lang="en-US" sz="4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17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3554" y="3019352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15130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13.8|1.3|1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3.2|32.9|30.9|41.8|9.6|5|4.4|6.8|4.9|2.6|4.3|46.2|25|21.4|36|6.8|31.4|10.7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2|17.9|16.1|11.4|16.4|6.3|6.2|11.6|13.4|8.7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8.7|1.1|1.7|1|7|4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650</TotalTime>
  <Words>265</Words>
  <Application>Microsoft Office PowerPoint</Application>
  <PresentationFormat>Widescreen</PresentationFormat>
  <Paragraphs>126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VNI-Avo</vt:lpstr>
      <vt:lpstr>Times New Roman</vt:lpstr>
      <vt:lpstr>Century Gothic</vt:lpstr>
      <vt:lpstr>Calibri Light</vt:lpstr>
      <vt:lpstr>Calibri</vt:lpstr>
      <vt:lpstr>.VnAvant</vt:lpstr>
      <vt:lpstr>Arial</vt:lpstr>
      <vt:lpstr>Arial-SGK-TV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Windows 10</cp:lastModifiedBy>
  <cp:revision>216</cp:revision>
  <dcterms:created xsi:type="dcterms:W3CDTF">2020-10-19T12:51:54Z</dcterms:created>
  <dcterms:modified xsi:type="dcterms:W3CDTF">2025-12-03T01:30:23Z</dcterms:modified>
  <cp:category>Kết nối tri thức với cuộc sống</cp:category>
</cp:coreProperties>
</file>