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404" r:id="rId2"/>
    <p:sldId id="342" r:id="rId3"/>
    <p:sldId id="371" r:id="rId4"/>
    <p:sldId id="346" r:id="rId5"/>
    <p:sldId id="408" r:id="rId6"/>
    <p:sldId id="362" r:id="rId7"/>
    <p:sldId id="391" r:id="rId8"/>
    <p:sldId id="392" r:id="rId9"/>
    <p:sldId id="413" r:id="rId10"/>
    <p:sldId id="389" r:id="rId11"/>
    <p:sldId id="410" r:id="rId12"/>
    <p:sldId id="403" r:id="rId13"/>
    <p:sldId id="393" r:id="rId14"/>
    <p:sldId id="374" r:id="rId15"/>
    <p:sldId id="400" r:id="rId16"/>
    <p:sldId id="366" r:id="rId17"/>
    <p:sldId id="414" r:id="rId18"/>
    <p:sldId id="415" r:id="rId19"/>
    <p:sldId id="409" r:id="rId20"/>
    <p:sldId id="40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FFCCCC"/>
    <a:srgbClr val="FFFF00"/>
    <a:srgbClr val="0000CC"/>
    <a:srgbClr val="000066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4660"/>
  </p:normalViewPr>
  <p:slideViewPr>
    <p:cSldViewPr>
      <p:cViewPr varScale="1">
        <p:scale>
          <a:sx n="66" d="100"/>
          <a:sy n="66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20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17362" y="0"/>
            <a:ext cx="912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797297" y="249740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399567" y="3514946"/>
            <a:ext cx="66776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76: oan –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– oat 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600200" y="1144588"/>
            <a:ext cx="5715000" cy="4703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NGỌC LÂM</a:t>
            </a: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4121" y="3410337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hoạt hình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7900" y="0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hoa xoan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7347" y="1595535"/>
            <a:ext cx="465253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tóc xoăn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247018" y="12192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7018" y="2819400"/>
            <a:ext cx="1909183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6123" y="4800600"/>
            <a:ext cx="17658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6278" y="6400800"/>
            <a:ext cx="16881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91518" y="5117463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nhọn hoắt</a:t>
            </a:r>
          </a:p>
        </p:txBody>
      </p: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8986611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66698" y="45765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326" y="45765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0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54" b="49657"/>
          <a:stretch/>
        </p:blipFill>
        <p:spPr>
          <a:xfrm>
            <a:off x="515514" y="863904"/>
            <a:ext cx="7812545" cy="1528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45" r="52948" b="-2271"/>
          <a:stretch/>
        </p:blipFill>
        <p:spPr>
          <a:xfrm>
            <a:off x="2209800" y="3074101"/>
            <a:ext cx="4039990" cy="1798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37545" r="7793" b="4832"/>
          <a:stretch/>
        </p:blipFill>
        <p:spPr>
          <a:xfrm>
            <a:off x="2398194" y="5088432"/>
            <a:ext cx="3851595" cy="14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1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Flowchart: Terminator 15"/>
          <p:cNvSpPr/>
          <p:nvPr/>
        </p:nvSpPr>
        <p:spPr>
          <a:xfrm>
            <a:off x="410028" y="157341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028" y="157341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" r="64953"/>
          <a:stretch/>
        </p:blipFill>
        <p:spPr>
          <a:xfrm rot="16200000">
            <a:off x="2983190" y="-914389"/>
            <a:ext cx="3360322" cy="6545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241" b="73529"/>
          <a:stretch/>
        </p:blipFill>
        <p:spPr>
          <a:xfrm>
            <a:off x="1408196" y="4119410"/>
            <a:ext cx="6527488" cy="25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857" y="41910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Trong vườn, cây xoan và cây khế đã trổ hoa hàng loạt. Vườn cây ngập tràn sắc tím. Mỗi buổi sáng, khu vườn rộn ràng với những tiếng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8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9833"/>
            <a:ext cx="7981126" cy="37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3048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5137928" y="11430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50028" y="195398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370114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63246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</a:t>
            </a:r>
            <a:r>
              <a:rPr lang="en-US" sz="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xoan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và cây khế đã trổ hoa hàng </a:t>
            </a:r>
            <a:r>
              <a:rPr lang="en-US" sz="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loạt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Vườn cây ngập tràn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tím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Mỗi buổi sáng, khu vườn rộn ràng với những tiếng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</a:t>
            </a:r>
            <a:r>
              <a:rPr lang="en-US" sz="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 thoắt 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từ cành này sang cành khác, vừa nhảy nhót vừa trêu đùa nhau. Vui thật là vui.</a:t>
            </a:r>
          </a:p>
        </p:txBody>
      </p:sp>
    </p:spTree>
    <p:extLst>
      <p:ext uri="{BB962C8B-B14F-4D97-AF65-F5344CB8AC3E}">
        <p14:creationId xmlns:p14="http://schemas.microsoft.com/office/powerpoint/2010/main" val="114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771" y="0"/>
            <a:ext cx="9174480" cy="6679958"/>
            <a:chOff x="-30480" y="0"/>
            <a:chExt cx="9174480" cy="6679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" y="0"/>
              <a:ext cx="9174480" cy="66799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685800"/>
              <a:ext cx="2057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664029"/>
            <a:ext cx="432023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Trồng cây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0"/>
            <a:ext cx="8905874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0"/>
            <a:ext cx="7467600" cy="4572000"/>
            <a:chOff x="762000" y="0"/>
            <a:chExt cx="74676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" t="8633" r="2644" b="6482"/>
            <a:stretch/>
          </p:blipFill>
          <p:spPr>
            <a:xfrm>
              <a:off x="914400" y="76200"/>
              <a:ext cx="7315200" cy="4495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62000" y="0"/>
              <a:ext cx="13716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2860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762000" y="2605088"/>
            <a:ext cx="78486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</a:t>
            </a:r>
            <a:r>
              <a:rPr lang="vi-VN" sz="3600" kern="1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KẾT THÚC</a:t>
            </a:r>
            <a:endParaRPr lang="vi-VN" sz="3600" kern="10" dirty="0">
              <a:solidFill>
                <a:schemeClr val="accent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074" y="152400"/>
            <a:ext cx="8610600" cy="28669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4" y="0"/>
            <a:ext cx="81408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ươm  </a:t>
            </a: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ươn   ương    oa    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lướt sóng   mèo mướp   vàng hoe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074" y="3276600"/>
            <a:ext cx="8610600" cy="3429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Trong cánh rừng xa,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Mang cả hương hoa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Ùa vào lớp học.</a:t>
            </a:r>
            <a:endParaRPr lang="en-US" sz="38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4608359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577519"/>
            <a:ext cx="899160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Trên phim hoạt hình, voi bước khoan thai, thỏ chạy thoăn thoắt.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4356" y="4335445"/>
            <a:ext cx="1447800" cy="142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7461" y="507085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39" y="5070853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1461" y="506652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393781"/>
            <a:ext cx="8610600" cy="4183738"/>
            <a:chOff x="475860" y="334669"/>
            <a:chExt cx="8160905" cy="4000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0" y="334669"/>
              <a:ext cx="8160905" cy="40007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3218652"/>
              <a:ext cx="4648200" cy="108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2343" y="1513114"/>
            <a:ext cx="1637757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100" y="1513114"/>
            <a:ext cx="1734092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0075" y="2590800"/>
            <a:ext cx="3384117" cy="1066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0076" y="326812"/>
            <a:ext cx="311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4602" y="326812"/>
            <a:ext cx="265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12905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hoạt     khoát     toán      xoan</a:t>
            </a:r>
          </a:p>
          <a:p>
            <a:endParaRPr lang="en-US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choắt   hoắt       ngoằn   thoăn</a:t>
            </a:r>
            <a:endParaRPr lang="vi-VN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71" y="-15875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00846" y="5337403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hoa xoan</a:t>
            </a:r>
          </a:p>
        </p:txBody>
      </p:sp>
      <p:pic>
        <p:nvPicPr>
          <p:cNvPr id="1028" name="Picture 4" descr="Ý nghĩa thực sự của Hoa Xoan và cách chăm sóc đúng cách | Lio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44" y="348305"/>
            <a:ext cx="6248400" cy="46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5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4526" y="5457826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tóc xoăn</a:t>
            </a:r>
          </a:p>
        </p:txBody>
      </p:sp>
      <p:pic>
        <p:nvPicPr>
          <p:cNvPr id="2052" name="Picture 4" descr="Những em bé tóc xù đáng yêu nhất trong làng showbiz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0417"/>
            <a:ext cx="2864697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hoạt hình</a:t>
            </a:r>
          </a:p>
        </p:txBody>
      </p:sp>
      <p:pic>
        <p:nvPicPr>
          <p:cNvPr id="3076" name="Picture 4" descr="Những thống kê thú vị trong bộ phim hoạt hình kinh điển Tom v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3377"/>
            <a:ext cx="6158605" cy="46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nhọn hoắt</a:t>
            </a:r>
          </a:p>
        </p:txBody>
      </p:sp>
      <p:pic>
        <p:nvPicPr>
          <p:cNvPr id="4098" name="Picture 2" descr="Mẫu 4,5,6Tả chiếc bút chì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9662" y="1823664"/>
            <a:ext cx="4270375" cy="21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er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17" y="155299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403</Words>
  <Application>Microsoft Office PowerPoint</Application>
  <PresentationFormat>On-screen Show (4:3)</PresentationFormat>
  <Paragraphs>52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.VnCooperH</vt:lpstr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Windows 10</cp:lastModifiedBy>
  <cp:revision>117</cp:revision>
  <dcterms:created xsi:type="dcterms:W3CDTF">2015-08-18T18:26:56Z</dcterms:created>
  <dcterms:modified xsi:type="dcterms:W3CDTF">2025-12-25T02:58:40Z</dcterms:modified>
</cp:coreProperties>
</file>