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262" r:id="rId3"/>
    <p:sldId id="307" r:id="rId4"/>
    <p:sldId id="256" r:id="rId5"/>
    <p:sldId id="306" r:id="rId6"/>
    <p:sldId id="311" r:id="rId7"/>
    <p:sldId id="312" r:id="rId8"/>
    <p:sldId id="363" r:id="rId9"/>
    <p:sldId id="328" r:id="rId10"/>
    <p:sldId id="313" r:id="rId11"/>
    <p:sldId id="364" r:id="rId12"/>
    <p:sldId id="365" r:id="rId13"/>
    <p:sldId id="366" r:id="rId14"/>
    <p:sldId id="316" r:id="rId15"/>
    <p:sldId id="367" r:id="rId16"/>
    <p:sldId id="317" r:id="rId17"/>
    <p:sldId id="336" r:id="rId18"/>
    <p:sldId id="319" r:id="rId19"/>
    <p:sldId id="320" r:id="rId20"/>
    <p:sldId id="322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59C030"/>
    <a:srgbClr val="ACD868"/>
    <a:srgbClr val="F6B843"/>
    <a:srgbClr val="66E5B9"/>
    <a:srgbClr val="F0C9BF"/>
    <a:srgbClr val="F5A45F"/>
    <a:srgbClr val="FFED8E"/>
    <a:srgbClr val="B2E3FC"/>
    <a:srgbClr val="FFF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12" autoAdjust="0"/>
    <p:restoredTop sz="94660"/>
  </p:normalViewPr>
  <p:slideViewPr>
    <p:cSldViewPr snapToGrid="0">
      <p:cViewPr varScale="1">
        <p:scale>
          <a:sx n="66" d="100"/>
          <a:sy n="66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B5A69-BD9B-4192-904F-7065F7BE6CA6}"/>
              </a:ext>
            </a:extLst>
          </p:cNvPr>
          <p:cNvSpPr txBox="1"/>
          <p:nvPr/>
        </p:nvSpPr>
        <p:spPr>
          <a:xfrm flipH="1">
            <a:off x="3432314" y="2637183"/>
            <a:ext cx="5599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UTM Avo" panose="02040603050506020204" pitchFamily="18" charset="0"/>
              </a:rPr>
              <a:t>KHỞI ĐỘNG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B26D96-6B68-47C2-E9CA-1F0C83B3A268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00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15E3DC4-48EC-4F3A-B8F3-0AF992C9D7CE}"/>
              </a:ext>
            </a:extLst>
          </p:cNvPr>
          <p:cNvGrpSpPr/>
          <p:nvPr/>
        </p:nvGrpSpPr>
        <p:grpSpPr>
          <a:xfrm>
            <a:off x="3846820" y="2286000"/>
            <a:ext cx="4498360" cy="2286000"/>
            <a:chOff x="3307171" y="2137972"/>
            <a:chExt cx="4498360" cy="2286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480234-EA40-4FED-A6AB-0EF1CA5A97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16"/>
            <a:stretch/>
          </p:blipFill>
          <p:spPr>
            <a:xfrm>
              <a:off x="4916556" y="2137972"/>
              <a:ext cx="2888975" cy="2286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928325B-DC5B-4983-B234-D7B902754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78111"/>
            <a:stretch/>
          </p:blipFill>
          <p:spPr>
            <a:xfrm>
              <a:off x="3307171" y="2137972"/>
              <a:ext cx="1609385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35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288FD8-9736-4520-8F16-8BA6904C8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" b="798"/>
          <a:stretch/>
        </p:blipFill>
        <p:spPr bwMode="auto">
          <a:xfrm>
            <a:off x="640632" y="324465"/>
            <a:ext cx="9668490" cy="592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9FB56E-29CA-FC11-F90B-2BA260DB39A9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913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492C38D-578D-42C7-83E6-91F278C79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t="3210" b="1646"/>
          <a:stretch/>
        </p:blipFill>
        <p:spPr bwMode="auto">
          <a:xfrm>
            <a:off x="781664" y="383457"/>
            <a:ext cx="9532912" cy="589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B43BC2-5E7D-F67E-F8B4-073415E5576A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825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0635D29-A1E2-4D9F-866A-CDFD39513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t="4392" r="788" b="1836"/>
          <a:stretch/>
        </p:blipFill>
        <p:spPr bwMode="auto">
          <a:xfrm>
            <a:off x="678425" y="324463"/>
            <a:ext cx="9939691" cy="612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A4FE53-548B-E432-539A-862689CA3143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27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21C97-31C3-469D-B9E8-97EDD0EBF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44" y="645513"/>
            <a:ext cx="1660415" cy="4846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C23531-7F09-4FE8-BF07-ECAB55F39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72" y="2588254"/>
            <a:ext cx="9577107" cy="16814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C45E42-2F0C-5CB3-8C82-7E1712CB29F6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175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18C45A1-333C-4624-B4A6-953142A91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06" y="280217"/>
            <a:ext cx="7119537" cy="613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8D2219-99F1-B1FD-88E6-AC227AC0B696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009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77E56-8FC1-4DAD-8F0B-E3577EDC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6" y="1877377"/>
            <a:ext cx="6198703" cy="27682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55181F-D68A-4BC0-11F5-5302939F0420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41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2C0019-1448-47D3-9AA1-1140DB8D8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19" y="240305"/>
            <a:ext cx="9301315" cy="4363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9F129A-0ECC-48C6-8F29-1222CECC8713}"/>
              </a:ext>
            </a:extLst>
          </p:cNvPr>
          <p:cNvSpPr txBox="1"/>
          <p:nvPr/>
        </p:nvSpPr>
        <p:spPr>
          <a:xfrm>
            <a:off x="907720" y="4603364"/>
            <a:ext cx="10263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	</a:t>
            </a:r>
            <a:r>
              <a:rPr lang="en-US" sz="2400" dirty="0" err="1">
                <a:latin typeface="UTM Avo" panose="02040603050506020204" pitchFamily="18" charset="0"/>
              </a:rPr>
              <a:t>Lúc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hát</a:t>
            </a:r>
            <a:r>
              <a:rPr lang="en-US" sz="2400" dirty="0">
                <a:latin typeface="UTM Avo" panose="02040603050506020204" pitchFamily="18" charset="0"/>
              </a:rPr>
              <a:t>, Nam </a:t>
            </a:r>
            <a:r>
              <a:rPr lang="en-US" sz="2400" dirty="0" err="1">
                <a:latin typeface="UTM Avo" panose="02040603050506020204" pitchFamily="18" charset="0"/>
              </a:rPr>
              <a:t>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</a:rPr>
              <a:t> ca </a:t>
            </a:r>
            <a:r>
              <a:rPr lang="en-US" sz="2400" dirty="0" err="1">
                <a:latin typeface="UTM Avo" panose="02040603050506020204" pitchFamily="18" charset="0"/>
              </a:rPr>
              <a:t>sĩ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Lúc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mẹ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thơ</a:t>
            </a:r>
            <a:r>
              <a:rPr lang="en-US" sz="2400" dirty="0">
                <a:latin typeface="UTM Avo" panose="02040603050506020204" pitchFamily="18" charset="0"/>
              </a:rPr>
              <a:t>, Nam </a:t>
            </a:r>
            <a:r>
              <a:rPr lang="en-US" sz="2400" dirty="0" err="1">
                <a:latin typeface="UTM Avo" panose="02040603050506020204" pitchFamily="18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trở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thơ</a:t>
            </a:r>
            <a:r>
              <a:rPr lang="en-US" sz="2400" dirty="0">
                <a:latin typeface="UTM Avo" panose="02040603050506020204" pitchFamily="18" charset="0"/>
              </a:rPr>
              <a:t>. Khi ra </a:t>
            </a:r>
            <a:r>
              <a:rPr lang="en-US" sz="2400" dirty="0" err="1">
                <a:latin typeface="UTM Avo" panose="02040603050506020204" pitchFamily="18" charset="0"/>
              </a:rPr>
              <a:t>biển</a:t>
            </a:r>
            <a:r>
              <a:rPr lang="en-US" sz="2400" dirty="0">
                <a:latin typeface="UTM Avo" panose="02040603050506020204" pitchFamily="18" charset="0"/>
              </a:rPr>
              <a:t>, Nam </a:t>
            </a:r>
            <a:r>
              <a:rPr lang="en-US" sz="2400" dirty="0" err="1">
                <a:latin typeface="UTM Avo" panose="02040603050506020204" pitchFamily="18" charset="0"/>
              </a:rPr>
              <a:t>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</a:t>
            </a:r>
            <a:r>
              <a:rPr lang="en-US" sz="2100" dirty="0" err="1">
                <a:latin typeface=".VnAvant" panose="020B7200000000000000" pitchFamily="34" charset="0"/>
              </a:rPr>
              <a:t>g</a:t>
            </a:r>
            <a:r>
              <a:rPr lang="en-US" sz="2400" dirty="0" err="1">
                <a:latin typeface="UTM Avo" panose="02040603050506020204" pitchFamily="18" charset="0"/>
              </a:rPr>
              <a:t>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tàu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vượt</a:t>
            </a:r>
            <a:r>
              <a:rPr lang="en-US" sz="2400" dirty="0">
                <a:latin typeface="UTM Avo" panose="02040603050506020204" pitchFamily="18" charset="0"/>
              </a:rPr>
              <a:t> qua </a:t>
            </a:r>
            <a:r>
              <a:rPr lang="en-US" sz="2400" dirty="0" err="1">
                <a:latin typeface="UTM Avo" panose="02040603050506020204" pitchFamily="18" charset="0"/>
              </a:rPr>
              <a:t>nhữn</a:t>
            </a:r>
            <a:r>
              <a:rPr lang="en-US" sz="2100" dirty="0" err="1">
                <a:latin typeface=".VnAvant" panose="020B7200000000000000" pitchFamily="34" charset="0"/>
              </a:rPr>
              <a:t>g</a:t>
            </a:r>
            <a:r>
              <a:rPr lang="en-US" sz="2400" dirty="0"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</a:rPr>
              <a:t>són</a:t>
            </a:r>
            <a:r>
              <a:rPr lang="en-US" sz="2100" dirty="0" err="1">
                <a:latin typeface=".VnAvant" panose="020B7200000000000000" pitchFamily="34" charset="0"/>
              </a:rPr>
              <a:t>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lớn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Nhìn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bầu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trời</a:t>
            </a:r>
            <a:r>
              <a:rPr lang="en-US" sz="2400" dirty="0">
                <a:latin typeface="UTM Avo" panose="02040603050506020204" pitchFamily="18" charset="0"/>
              </a:rPr>
              <a:t>, Nam </a:t>
            </a:r>
            <a:r>
              <a:rPr lang="en-US" sz="2400" dirty="0" err="1">
                <a:latin typeface="UTM Avo" panose="02040603050506020204" pitchFamily="18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</a:rPr>
              <a:t> phi </a:t>
            </a:r>
            <a:r>
              <a:rPr lang="en-US" sz="2400" dirty="0" err="1">
                <a:latin typeface="UTM Avo" panose="02040603050506020204" pitchFamily="18" charset="0"/>
              </a:rPr>
              <a:t>côn</a:t>
            </a:r>
            <a:r>
              <a:rPr lang="en-US" sz="2400" dirty="0" err="1">
                <a:latin typeface=".VnAvant" panose="020B7200000000000000" pitchFamily="34" charset="0"/>
              </a:rPr>
              <a:t>g</a:t>
            </a:r>
            <a:r>
              <a:rPr lang="en-US" sz="2400" dirty="0">
                <a:latin typeface="UTM Avo" panose="02040603050506020204" pitchFamily="18" charset="0"/>
              </a:rPr>
              <a:t>. Nam </a:t>
            </a:r>
            <a:r>
              <a:rPr lang="en-US" sz="2400" dirty="0" err="1">
                <a:latin typeface="UTM Avo" panose="02040603050506020204" pitchFamily="18" charset="0"/>
              </a:rPr>
              <a:t>tự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hỏi</a:t>
            </a:r>
            <a:r>
              <a:rPr lang="en-US" sz="2400" dirty="0">
                <a:latin typeface="UTM Avo" panose="02040603050506020204" pitchFamily="18" charset="0"/>
              </a:rPr>
              <a:t>: “Bao </a:t>
            </a:r>
            <a:r>
              <a:rPr lang="en-US" sz="2400" dirty="0" err="1">
                <a:latin typeface=".VnAvant" panose="020B7200000000000000" pitchFamily="34" charset="0"/>
              </a:rPr>
              <a:t>g</a:t>
            </a:r>
            <a:r>
              <a:rPr lang="en-US" sz="2400" dirty="0" err="1">
                <a:latin typeface="UTM Avo" panose="02040603050506020204" pitchFamily="18" charset="0"/>
              </a:rPr>
              <a:t>iờ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mình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lớn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nhỉ</a:t>
            </a:r>
            <a:r>
              <a:rPr lang="en-US" sz="2400" dirty="0">
                <a:latin typeface="UTM Avo" panose="02040603050506020204" pitchFamily="18" charset="0"/>
              </a:rPr>
              <a:t>?”.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5B3F3A-25C9-4F39-80E3-D2BEEE7F573D}"/>
              </a:ext>
            </a:extLst>
          </p:cNvPr>
          <p:cNvCxnSpPr/>
          <p:nvPr/>
        </p:nvCxnSpPr>
        <p:spPr>
          <a:xfrm>
            <a:off x="4694903" y="5012403"/>
            <a:ext cx="5309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7A7BF8-2E81-4372-A273-6855991584E6}"/>
              </a:ext>
            </a:extLst>
          </p:cNvPr>
          <p:cNvCxnSpPr/>
          <p:nvPr/>
        </p:nvCxnSpPr>
        <p:spPr>
          <a:xfrm>
            <a:off x="10411132" y="5395034"/>
            <a:ext cx="5309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F795E19-FC38-4AA0-8DCB-73B0799D3E79}"/>
              </a:ext>
            </a:extLst>
          </p:cNvPr>
          <p:cNvSpPr/>
          <p:nvPr/>
        </p:nvSpPr>
        <p:spPr>
          <a:xfrm>
            <a:off x="1587270" y="4603364"/>
            <a:ext cx="324036" cy="2880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54ED892-486A-48D5-821D-60C79CDB1651}"/>
              </a:ext>
            </a:extLst>
          </p:cNvPr>
          <p:cNvSpPr/>
          <p:nvPr/>
        </p:nvSpPr>
        <p:spPr>
          <a:xfrm>
            <a:off x="6581857" y="4439911"/>
            <a:ext cx="324036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E351C5-93EE-4C35-864F-5E5E815A4396}"/>
              </a:ext>
            </a:extLst>
          </p:cNvPr>
          <p:cNvSpPr/>
          <p:nvPr/>
        </p:nvSpPr>
        <p:spPr>
          <a:xfrm>
            <a:off x="4439759" y="5321118"/>
            <a:ext cx="255143" cy="2462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C63FD0B-3458-4320-90B9-30E8E97A5F7D}"/>
              </a:ext>
            </a:extLst>
          </p:cNvPr>
          <p:cNvSpPr/>
          <p:nvPr/>
        </p:nvSpPr>
        <p:spPr>
          <a:xfrm>
            <a:off x="4567331" y="4989329"/>
            <a:ext cx="255143" cy="2462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C6974C-A7F9-4BEC-B651-2279853F97AF}"/>
              </a:ext>
            </a:extLst>
          </p:cNvPr>
          <p:cNvSpPr/>
          <p:nvPr/>
        </p:nvSpPr>
        <p:spPr>
          <a:xfrm>
            <a:off x="1749288" y="5683740"/>
            <a:ext cx="255143" cy="2462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A7A5BA-39BB-C961-68F0-2B666DCEE17D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32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923267-586F-4B68-B656-0232CBDFB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1877376"/>
            <a:ext cx="5651772" cy="27706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B43592-2235-CDB8-78AE-5D6E15DCCC0B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98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517B55-76E5-4638-A80E-B370A931F543}"/>
              </a:ext>
            </a:extLst>
          </p:cNvPr>
          <p:cNvSpPr txBox="1"/>
          <p:nvPr/>
        </p:nvSpPr>
        <p:spPr>
          <a:xfrm>
            <a:off x="3756990" y="418549"/>
            <a:ext cx="587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00CC"/>
                </a:solidFill>
                <a:latin typeface="UTM Avo" panose="02040603050506020204" pitchFamily="18" charset="0"/>
              </a:rPr>
              <a:t>Ư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ớc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mơ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em</a:t>
            </a:r>
            <a:endParaRPr lang="en-US" sz="4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03B6C-D684-4AB9-817E-E0CA1403C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20" y="1239785"/>
            <a:ext cx="8070471" cy="51074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E4517E-52A6-C8C6-23D3-2DD4B908E211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910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FBF509-4BFE-41D8-B500-56CE373B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69" y="2143179"/>
            <a:ext cx="7821706" cy="22829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2FFD72-FFB1-088D-844A-A04710767248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AD25C1-4BA9-4760-AC34-87FB43EAEDAA}"/>
              </a:ext>
            </a:extLst>
          </p:cNvPr>
          <p:cNvSpPr/>
          <p:nvPr/>
        </p:nvSpPr>
        <p:spPr>
          <a:xfrm>
            <a:off x="2334541" y="1528309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ĐỊNH HƯỚNG HỌC TẬP</a:t>
            </a:r>
            <a:endParaRPr lang="en-GB" sz="8000" b="1" kern="0" spc="13" dirty="0">
              <a:solidFill>
                <a:srgbClr val="000000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ECAA4-B8EE-4B9C-84B2-2B90D9D1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62" y="848138"/>
            <a:ext cx="2795951" cy="19281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DDBD0F-BC93-9202-CC21-0270772AC128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05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E67F1-B604-4EF4-B6F1-47486564967F}"/>
              </a:ext>
            </a:extLst>
          </p:cNvPr>
          <p:cNvSpPr txBox="1"/>
          <p:nvPr/>
        </p:nvSpPr>
        <p:spPr>
          <a:xfrm>
            <a:off x="11518127" y="1914939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521D4-D1D6-461D-91AF-C2F0B2091FD4}"/>
              </a:ext>
            </a:extLst>
          </p:cNvPr>
          <p:cNvSpPr txBox="1"/>
          <p:nvPr/>
        </p:nvSpPr>
        <p:spPr>
          <a:xfrm>
            <a:off x="11518127" y="1386450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1CA06B-C413-4B79-9D58-5FAFEEE75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6"/>
          <a:stretch/>
        </p:blipFill>
        <p:spPr>
          <a:xfrm>
            <a:off x="550109" y="922010"/>
            <a:ext cx="10773737" cy="41138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627282-4D9B-470D-A6C1-C4868692C98E}"/>
              </a:ext>
            </a:extLst>
          </p:cNvPr>
          <p:cNvSpPr txBox="1"/>
          <p:nvPr/>
        </p:nvSpPr>
        <p:spPr>
          <a:xfrm>
            <a:off x="2822713" y="5168348"/>
            <a:ext cx="6480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 pitchFamily="18" charset="0"/>
              </a:rPr>
              <a:t>Hà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ước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lướt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sóng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biển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D84B6-17D1-471C-A8FA-8ECD715000F5}"/>
              </a:ext>
            </a:extLst>
          </p:cNvPr>
          <p:cNvSpPr txBox="1"/>
          <p:nvPr/>
        </p:nvSpPr>
        <p:spPr>
          <a:xfrm>
            <a:off x="3399342" y="5160219"/>
            <a:ext cx="967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45307-19B7-4E1E-98E4-ECD0367D3F8A}"/>
              </a:ext>
            </a:extLst>
          </p:cNvPr>
          <p:cNvSpPr txBox="1"/>
          <p:nvPr/>
        </p:nvSpPr>
        <p:spPr>
          <a:xfrm>
            <a:off x="4433549" y="5164510"/>
            <a:ext cx="967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EB839-FC49-44A0-8825-2A54794AAC25}"/>
              </a:ext>
            </a:extLst>
          </p:cNvPr>
          <p:cNvSpPr txBox="1"/>
          <p:nvPr/>
        </p:nvSpPr>
        <p:spPr>
          <a:xfrm>
            <a:off x="5291126" y="5163414"/>
            <a:ext cx="967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2AB0E8-BA39-A161-1757-3FF8773CCCF5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54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E70C1397-93D8-4F1F-99FB-89FD4DAD148F}"/>
              </a:ext>
            </a:extLst>
          </p:cNvPr>
          <p:cNvSpPr txBox="1">
            <a:spLocks/>
          </p:cNvSpPr>
          <p:nvPr/>
        </p:nvSpPr>
        <p:spPr>
          <a:xfrm>
            <a:off x="1177453" y="1574752"/>
            <a:ext cx="9302147" cy="33079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ÀI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71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b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ươc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endParaRPr lang="pl-PL" sz="7200" b="1" dirty="0">
              <a:solidFill>
                <a:srgbClr val="00206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28AAE0-1116-4594-97F5-348D8BC36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1" y="1521690"/>
            <a:ext cx="1065820" cy="2573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C8D95-10F5-465F-AF57-636E51EE2B2D}"/>
              </a:ext>
            </a:extLst>
          </p:cNvPr>
          <p:cNvSpPr txBox="1"/>
          <p:nvPr/>
        </p:nvSpPr>
        <p:spPr>
          <a:xfrm>
            <a:off x="3014165" y="321361"/>
            <a:ext cx="616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TIẾNG VIỆT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0764B3-A624-7F35-AC2F-692296C854AB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25B2C-E300-424C-9474-EB3765111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1557338"/>
            <a:ext cx="7706521" cy="32798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538C80-FE91-2C9D-E07C-98EAEB7FC2C5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831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846D51-AC60-4DB8-91B7-28AD20E8D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2" y="700585"/>
            <a:ext cx="1097280" cy="57138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A2FDFD-9997-4164-927F-17F6F152C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193827"/>
              </p:ext>
            </p:extLst>
          </p:nvPr>
        </p:nvGraphicFramePr>
        <p:xfrm>
          <a:off x="3638447" y="1808581"/>
          <a:ext cx="454059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97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2270297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1080209"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ươc</a:t>
                      </a:r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10802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66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</a:t>
                      </a:r>
                      <a:r>
                        <a:rPr lang="en-US" sz="66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ược</a:t>
                      </a:r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390778" y="4294426"/>
            <a:ext cx="9953083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bước</a:t>
            </a:r>
            <a:r>
              <a:rPr lang="en-US" sz="3600" dirty="0">
                <a:latin typeface="UTM Avo" panose="02040603050506020204" pitchFamily="18" charset="0"/>
              </a:rPr>
              <a:t>	     </a:t>
            </a:r>
            <a:r>
              <a:rPr lang="en-US" sz="3600" dirty="0" err="1">
                <a:latin typeface="UTM Avo" panose="02040603050506020204" pitchFamily="18" charset="0"/>
              </a:rPr>
              <a:t>lược</a:t>
            </a:r>
            <a:r>
              <a:rPr lang="en-US" sz="3600" dirty="0">
                <a:latin typeface="UTM Avo" panose="02040603050506020204" pitchFamily="18" charset="0"/>
              </a:rPr>
              <a:t>		   </a:t>
            </a:r>
            <a:r>
              <a:rPr lang="en-US" sz="3600" dirty="0" err="1">
                <a:latin typeface="UTM Avo" panose="02040603050506020204" pitchFamily="18" charset="0"/>
              </a:rPr>
              <a:t>n</a:t>
            </a:r>
            <a:r>
              <a:rPr lang="en-US" sz="3200" dirty="0" err="1">
                <a:latin typeface=".VnAvant" panose="020B7200000000000000" pitchFamily="34" charset="0"/>
              </a:rPr>
              <a:t>g</a:t>
            </a:r>
            <a:r>
              <a:rPr lang="en-US" sz="3600" dirty="0" err="1">
                <a:latin typeface="UTM Avo" panose="02040603050506020204" pitchFamily="18" charset="0"/>
              </a:rPr>
              <a:t>ược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nước</a:t>
            </a:r>
            <a:endParaRPr lang="en-US" sz="3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lướt</a:t>
            </a:r>
            <a:r>
              <a:rPr lang="en-US" sz="3600" dirty="0">
                <a:latin typeface="UTM Avo" panose="02040603050506020204" pitchFamily="18" charset="0"/>
              </a:rPr>
              <a:t>		     </a:t>
            </a:r>
            <a:r>
              <a:rPr lang="en-US" sz="3600" dirty="0" err="1">
                <a:latin typeface="UTM Avo" panose="02040603050506020204" pitchFamily="18" charset="0"/>
              </a:rPr>
              <a:t>lượt</a:t>
            </a:r>
            <a:r>
              <a:rPr lang="en-US" sz="3600" dirty="0">
                <a:latin typeface="UTM Avo" panose="02040603050506020204" pitchFamily="18" charset="0"/>
              </a:rPr>
              <a:t>		   </a:t>
            </a:r>
            <a:r>
              <a:rPr lang="en-US" sz="3600" dirty="0" err="1">
                <a:latin typeface="UTM Avo" panose="02040603050506020204" pitchFamily="18" charset="0"/>
              </a:rPr>
              <a:t>mướt</a:t>
            </a:r>
            <a:r>
              <a:rPr lang="en-US" sz="3600" dirty="0">
                <a:latin typeface="UTM Avo" panose="02040603050506020204" pitchFamily="18" charset="0"/>
              </a:rPr>
              <a:t>		       </a:t>
            </a:r>
            <a:r>
              <a:rPr lang="en-US" sz="3600" dirty="0" err="1">
                <a:latin typeface="UTM Avo" panose="02040603050506020204" pitchFamily="18" charset="0"/>
              </a:rPr>
              <a:t>mượt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3385000" y="432278"/>
            <a:ext cx="78536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6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ơc</a:t>
            </a:r>
            <a:r>
              <a:rPr lang="en-GB" sz="66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		</a:t>
            </a:r>
            <a:r>
              <a:rPr lang="en-GB" sz="6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endParaRPr lang="en-US" sz="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23C9-385B-C5C3-6635-146CE69852CB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7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1C8F52-7542-4F42-B779-68CE63906328}"/>
              </a:ext>
            </a:extLst>
          </p:cNvPr>
          <p:cNvSpPr txBox="1"/>
          <p:nvPr/>
        </p:nvSpPr>
        <p:spPr>
          <a:xfrm>
            <a:off x="5411724" y="2090248"/>
            <a:ext cx="1368552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A543B-1D1D-4D6B-902A-84B87021E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3" y="276516"/>
            <a:ext cx="1097280" cy="571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E3E86-80A6-4269-9D58-A80CB57CF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28" y="1259776"/>
            <a:ext cx="3276944" cy="21758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3A7C44-9A9C-46DC-90D9-509C5A973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73" y="1248342"/>
            <a:ext cx="3276945" cy="2180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3FB513-9020-4934-97DF-13698ACE0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9" y="1259776"/>
            <a:ext cx="3226322" cy="21758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0CAE77-3292-44F2-B37B-01F3CFCF4071}"/>
              </a:ext>
            </a:extLst>
          </p:cNvPr>
          <p:cNvSpPr txBox="1"/>
          <p:nvPr/>
        </p:nvSpPr>
        <p:spPr>
          <a:xfrm>
            <a:off x="830041" y="4222065"/>
            <a:ext cx="3226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thước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kẻ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9624E-AA13-46D7-8513-744EA5F7CAD5}"/>
              </a:ext>
            </a:extLst>
          </p:cNvPr>
          <p:cNvSpPr txBox="1"/>
          <p:nvPr/>
        </p:nvSpPr>
        <p:spPr>
          <a:xfrm>
            <a:off x="4804851" y="4222064"/>
            <a:ext cx="3226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dược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sĩ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87C78-09F6-47A1-9308-F3D87709D3B4}"/>
              </a:ext>
            </a:extLst>
          </p:cNvPr>
          <p:cNvSpPr txBox="1"/>
          <p:nvPr/>
        </p:nvSpPr>
        <p:spPr>
          <a:xfrm>
            <a:off x="8405482" y="4222064"/>
            <a:ext cx="3226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lướt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</a:t>
            </a:r>
            <a:r>
              <a:rPr lang="en-US" sz="4000" dirty="0" err="1">
                <a:latin typeface=".VnAvant" panose="020B7200000000000000" pitchFamily="34" charset="0"/>
              </a:rPr>
              <a:t>¸</a:t>
            </a:r>
            <a:r>
              <a:rPr lang="en-US" sz="4400" dirty="0" err="1">
                <a:latin typeface="UTM Avo" panose="02040603050506020204" pitchFamily="18" charset="0"/>
              </a:rPr>
              <a:t>n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F064A0-CBFF-4C34-A7EC-082C83DE98A8}"/>
              </a:ext>
            </a:extLst>
          </p:cNvPr>
          <p:cNvSpPr txBox="1"/>
          <p:nvPr/>
        </p:nvSpPr>
        <p:spPr>
          <a:xfrm>
            <a:off x="1374113" y="4222061"/>
            <a:ext cx="1561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ươc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C8E83F-908E-4C75-83BF-1BA0C47C4222}"/>
              </a:ext>
            </a:extLst>
          </p:cNvPr>
          <p:cNvSpPr txBox="1"/>
          <p:nvPr/>
        </p:nvSpPr>
        <p:spPr>
          <a:xfrm>
            <a:off x="5179508" y="4222063"/>
            <a:ext cx="1561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ươc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99B254-0984-4A97-A3F9-2D08F56978E3}"/>
              </a:ext>
            </a:extLst>
          </p:cNvPr>
          <p:cNvSpPr txBox="1"/>
          <p:nvPr/>
        </p:nvSpPr>
        <p:spPr>
          <a:xfrm>
            <a:off x="8522038" y="4222062"/>
            <a:ext cx="1561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ươt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2CF054-452B-D698-4CDC-22B7FD85C482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79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9CA079-F55E-4102-9BA5-D8604501C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2" y="700585"/>
            <a:ext cx="1097280" cy="57138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57FCA8-0EA3-40B6-8B27-5D7FA9E6F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40006"/>
              </p:ext>
            </p:extLst>
          </p:nvPr>
        </p:nvGraphicFramePr>
        <p:xfrm>
          <a:off x="4187688" y="1278252"/>
          <a:ext cx="3540780" cy="1636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390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1770390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818333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ươc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8183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</a:t>
                      </a:r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ược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0F25E5F-D227-45FB-90CC-5CDFEE4659ED}"/>
              </a:ext>
            </a:extLst>
          </p:cNvPr>
          <p:cNvSpPr txBox="1"/>
          <p:nvPr/>
        </p:nvSpPr>
        <p:spPr>
          <a:xfrm>
            <a:off x="1360407" y="2751312"/>
            <a:ext cx="10756997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bước</a:t>
            </a:r>
            <a:r>
              <a:rPr lang="en-US" sz="3600" dirty="0">
                <a:latin typeface="UTM Avo" panose="02040603050506020204" pitchFamily="18" charset="0"/>
              </a:rPr>
              <a:t>	      </a:t>
            </a:r>
            <a:r>
              <a:rPr lang="en-US" sz="3600" dirty="0" err="1">
                <a:latin typeface="UTM Avo" panose="02040603050506020204" pitchFamily="18" charset="0"/>
              </a:rPr>
              <a:t>lược</a:t>
            </a:r>
            <a:r>
              <a:rPr lang="en-US" sz="3600" dirty="0">
                <a:latin typeface="UTM Avo" panose="02040603050506020204" pitchFamily="18" charset="0"/>
              </a:rPr>
              <a:t>		   </a:t>
            </a:r>
            <a:r>
              <a:rPr lang="en-US" sz="3600" dirty="0" err="1">
                <a:latin typeface="UTM Avo" panose="02040603050506020204" pitchFamily="18" charset="0"/>
              </a:rPr>
              <a:t>n</a:t>
            </a:r>
            <a:r>
              <a:rPr lang="en-US" sz="3200" dirty="0" err="1">
                <a:latin typeface=".VnAvant" panose="020B7200000000000000" pitchFamily="34" charset="0"/>
              </a:rPr>
              <a:t>g</a:t>
            </a:r>
            <a:r>
              <a:rPr lang="en-US" sz="3600" dirty="0" err="1">
                <a:latin typeface="UTM Avo" panose="02040603050506020204" pitchFamily="18" charset="0"/>
              </a:rPr>
              <a:t>ược</a:t>
            </a:r>
            <a:r>
              <a:rPr lang="en-US" sz="3600" dirty="0">
                <a:latin typeface="UTM Avo" panose="02040603050506020204" pitchFamily="18" charset="0"/>
              </a:rPr>
              <a:t>		       </a:t>
            </a:r>
            <a:r>
              <a:rPr lang="en-US" sz="3600" dirty="0" err="1">
                <a:latin typeface="UTM Avo" panose="02040603050506020204" pitchFamily="18" charset="0"/>
              </a:rPr>
              <a:t>nước</a:t>
            </a:r>
            <a:endParaRPr lang="en-US" sz="3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lướt</a:t>
            </a:r>
            <a:r>
              <a:rPr lang="en-US" sz="3600" dirty="0">
                <a:latin typeface="UTM Avo" panose="02040603050506020204" pitchFamily="18" charset="0"/>
              </a:rPr>
              <a:t>		     </a:t>
            </a:r>
            <a:r>
              <a:rPr lang="en-US" sz="3600" dirty="0" err="1">
                <a:latin typeface="UTM Avo" panose="02040603050506020204" pitchFamily="18" charset="0"/>
              </a:rPr>
              <a:t>lượt</a:t>
            </a:r>
            <a:r>
              <a:rPr lang="en-US" sz="3600" dirty="0">
                <a:latin typeface="UTM Avo" panose="02040603050506020204" pitchFamily="18" charset="0"/>
              </a:rPr>
              <a:t>		   </a:t>
            </a:r>
            <a:r>
              <a:rPr lang="en-US" sz="3600" dirty="0" err="1">
                <a:latin typeface="UTM Avo" panose="02040603050506020204" pitchFamily="18" charset="0"/>
              </a:rPr>
              <a:t>mướt</a:t>
            </a:r>
            <a:r>
              <a:rPr lang="en-US" sz="3600" dirty="0">
                <a:latin typeface="UTM Avo" panose="02040603050506020204" pitchFamily="18" charset="0"/>
              </a:rPr>
              <a:t>		       </a:t>
            </a:r>
            <a:r>
              <a:rPr lang="en-US" sz="3600" dirty="0" err="1">
                <a:latin typeface="UTM Avo" panose="02040603050506020204" pitchFamily="18" charset="0"/>
              </a:rPr>
              <a:t>mượt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52ABB-AF37-448E-A541-36D0A32CA1E6}"/>
              </a:ext>
            </a:extLst>
          </p:cNvPr>
          <p:cNvSpPr txBox="1"/>
          <p:nvPr/>
        </p:nvSpPr>
        <p:spPr>
          <a:xfrm>
            <a:off x="3954844" y="502526"/>
            <a:ext cx="7853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ơc</a:t>
            </a:r>
            <a:r>
              <a:rPr lang="en-GB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		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FECD2-3EA3-4BC5-998D-28D758923D28}"/>
              </a:ext>
            </a:extLst>
          </p:cNvPr>
          <p:cNvSpPr txBox="1"/>
          <p:nvPr/>
        </p:nvSpPr>
        <p:spPr>
          <a:xfrm>
            <a:off x="6374328" y="3622264"/>
            <a:ext cx="4059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ADA498-BA8A-445F-BAD1-B24E89E38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26" y="4563944"/>
            <a:ext cx="1402117" cy="931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7F5C52-5621-4236-8D32-FDCCBBB91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10" y="4588434"/>
            <a:ext cx="1402118" cy="933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D229F-EDCB-40F2-A91F-B85481D07A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81" y="4563944"/>
            <a:ext cx="1380458" cy="9310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27833D-351B-4B7C-82DB-B6813883806F}"/>
              </a:ext>
            </a:extLst>
          </p:cNvPr>
          <p:cNvSpPr txBox="1"/>
          <p:nvPr/>
        </p:nvSpPr>
        <p:spPr>
          <a:xfrm>
            <a:off x="2079518" y="5625782"/>
            <a:ext cx="229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 pitchFamily="18" charset="0"/>
              </a:rPr>
              <a:t>t</a:t>
            </a:r>
            <a:r>
              <a:rPr lang="en-US" sz="3600" dirty="0" err="1">
                <a:latin typeface="UTM Avo" panose="02040603050506020204" pitchFamily="18" charset="0"/>
              </a:rPr>
              <a:t>hước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kẻ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4755EA-B5ED-4E85-A48D-9D4EDC2E1E3B}"/>
              </a:ext>
            </a:extLst>
          </p:cNvPr>
          <p:cNvSpPr txBox="1"/>
          <p:nvPr/>
        </p:nvSpPr>
        <p:spPr>
          <a:xfrm>
            <a:off x="5345010" y="5687337"/>
            <a:ext cx="199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dược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sĩ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8717D6-4D2C-4BD2-B82E-81A03A2DCA40}"/>
              </a:ext>
            </a:extLst>
          </p:cNvPr>
          <p:cNvSpPr txBox="1"/>
          <p:nvPr/>
        </p:nvSpPr>
        <p:spPr>
          <a:xfrm>
            <a:off x="8371872" y="5655278"/>
            <a:ext cx="244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lướt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</a:t>
            </a:r>
            <a:r>
              <a:rPr lang="en-US" sz="3200" dirty="0" err="1">
                <a:latin typeface=".VnAvant" panose="020B7200000000000000" pitchFamily="34" charset="0"/>
              </a:rPr>
              <a:t>¸</a:t>
            </a:r>
            <a:r>
              <a:rPr lang="en-US" sz="3600" dirty="0" err="1">
                <a:latin typeface="UTM Avo" panose="02040603050506020204" pitchFamily="18" charset="0"/>
              </a:rPr>
              <a:t>n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339CD-1CAD-6E3B-7BF8-032703946CE2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54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4267199" y="2266123"/>
            <a:ext cx="347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giãn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88A98E-FAC9-4BBB-A585-7593BC084EF5}"/>
              </a:ext>
            </a:extLst>
          </p:cNvPr>
          <p:cNvSpPr/>
          <p:nvPr/>
        </p:nvSpPr>
        <p:spPr>
          <a:xfrm>
            <a:off x="9781953" y="6496493"/>
            <a:ext cx="1584252" cy="2126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104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3322</TotalTime>
  <Words>191</Words>
  <Application>Microsoft Office PowerPoint</Application>
  <PresentationFormat>Widescreen</PresentationFormat>
  <Paragraphs>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.VnAvant</vt:lpstr>
      <vt:lpstr>Arial</vt:lpstr>
      <vt:lpstr>Quicksand Medium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315</cp:revision>
  <dcterms:created xsi:type="dcterms:W3CDTF">2021-06-02T01:34:28Z</dcterms:created>
  <dcterms:modified xsi:type="dcterms:W3CDTF">2025-12-25T02:48:18Z</dcterms:modified>
</cp:coreProperties>
</file>