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0" r:id="rId2"/>
    <p:sldId id="327" r:id="rId3"/>
    <p:sldId id="331" r:id="rId4"/>
    <p:sldId id="332" r:id="rId5"/>
    <p:sldId id="333" r:id="rId6"/>
    <p:sldId id="344" r:id="rId7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57" autoAdjust="0"/>
    <p:restoredTop sz="94660"/>
  </p:normalViewPr>
  <p:slideViewPr>
    <p:cSldViewPr>
      <p:cViewPr varScale="1">
        <p:scale>
          <a:sx n="62" d="100"/>
          <a:sy n="62" d="100"/>
        </p:scale>
        <p:origin x="145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16/12/2025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16/12/2025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16/12/2025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16/12/2025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16/12/2025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16/12/2025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16/12/2025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16/12/2025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16/12/2025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16/12/2025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16/12/2025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16/12/2025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43808" y="713299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36717" y="2636617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14: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vi-VN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Khối lập phương, Khối hộp chữ nhật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2 -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tập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9" name="WordArt 8">
            <a:extLst>
              <a:ext uri="{FF2B5EF4-FFF2-40B4-BE49-F238E27FC236}">
                <a16:creationId xmlns:a16="http://schemas.microsoft.com/office/drawing/2014/main" id="{4917AB68-1DCC-4783-97B9-BB4E74D813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78250" y="1320088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LỚP 1</a:t>
            </a:r>
            <a:endParaRPr lang="vi-VN" sz="40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2054" name="TextBox 1">
            <a:extLst>
              <a:ext uri="{FF2B5EF4-FFF2-40B4-BE49-F238E27FC236}">
                <a16:creationId xmlns:a16="http://schemas.microsoft.com/office/drawing/2014/main" id="{0D8508F1-989D-47A2-AFF6-EA55E90D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3" y="260648"/>
            <a:ext cx="91450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</a:rPr>
              <a:t>TRƯỜNG TIỂU HỌC NGỌC LÂM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217458"/>
      </p:ext>
    </p:extLst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12680981-045B-46F7-9794-414DFD7623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31B9CC7C-49AB-4BB3-82B4-687AAEBF90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26088" r="961" b="48658"/>
          <a:stretch/>
        </p:blipFill>
        <p:spPr>
          <a:xfrm>
            <a:off x="-623105" y="620688"/>
            <a:ext cx="9767105" cy="5167857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FEFBA82-6198-4717-9B45-C1719F47B7CD}"/>
              </a:ext>
            </a:extLst>
          </p:cNvPr>
          <p:cNvSpPr txBox="1"/>
          <p:nvPr/>
        </p:nvSpPr>
        <p:spPr>
          <a:xfrm>
            <a:off x="4572000" y="119675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B27B4A-1C17-4378-854A-2039FF067E93}"/>
              </a:ext>
            </a:extLst>
          </p:cNvPr>
          <p:cNvSpPr txBox="1"/>
          <p:nvPr/>
        </p:nvSpPr>
        <p:spPr>
          <a:xfrm>
            <a:off x="5508104" y="156608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2704933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25DB70C6-FA59-4F2F-85A0-318C6E7E3D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DCD20505-5244-4E13-9210-20024A6EDF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49953" r="961" b="22175"/>
          <a:stretch/>
        </p:blipFill>
        <p:spPr>
          <a:xfrm>
            <a:off x="-732618" y="836712"/>
            <a:ext cx="9841093" cy="5746650"/>
          </a:xfr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F3EDF6F9-832F-4C57-8D01-342C9A8EC262}"/>
              </a:ext>
            </a:extLst>
          </p:cNvPr>
          <p:cNvSpPr/>
          <p:nvPr/>
        </p:nvSpPr>
        <p:spPr>
          <a:xfrm>
            <a:off x="2987824" y="2132856"/>
            <a:ext cx="2736304" cy="252028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6196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54AF272D-26CB-4794-A2E6-C8D73CFFA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142"/>
            <a:ext cx="9144000" cy="6857999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708E5D9-433F-4E6A-9483-5401CEB7D7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961" t="21316" r="961" b="59592"/>
          <a:stretch/>
        </p:blipFill>
        <p:spPr>
          <a:xfrm>
            <a:off x="-378550" y="1402671"/>
            <a:ext cx="9901100" cy="3960440"/>
          </a:xfr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E553AFA1-15A9-488B-B050-82CF7739D647}"/>
              </a:ext>
            </a:extLst>
          </p:cNvPr>
          <p:cNvSpPr/>
          <p:nvPr/>
        </p:nvSpPr>
        <p:spPr>
          <a:xfrm>
            <a:off x="6660232" y="3956898"/>
            <a:ext cx="792088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17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F33DC-02EA-42C6-9591-51CACEE56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20B1B-F744-4419-B215-260F63392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33DB45-F563-4CAC-867C-84D21CEEEB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7" t="40550" r="375" b="21651"/>
          <a:stretch/>
        </p:blipFill>
        <p:spPr>
          <a:xfrm>
            <a:off x="-12863" y="-27384"/>
            <a:ext cx="9324528" cy="7297457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CB5A55A7-9896-43F2-B3E3-25482C158CA4}"/>
              </a:ext>
            </a:extLst>
          </p:cNvPr>
          <p:cNvSpPr/>
          <p:nvPr/>
        </p:nvSpPr>
        <p:spPr>
          <a:xfrm>
            <a:off x="5004048" y="3284984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52A9801-2A9F-46F5-8F1C-9044718C8458}"/>
              </a:ext>
            </a:extLst>
          </p:cNvPr>
          <p:cNvSpPr/>
          <p:nvPr/>
        </p:nvSpPr>
        <p:spPr>
          <a:xfrm>
            <a:off x="2627784" y="6309320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1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596DA-FBBC-41AA-88DF-B6B59AFE0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69BB9-7A28-4DEF-99B1-1AE73AD29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1468760"/>
          </a:xfrm>
        </p:spPr>
        <p:txBody>
          <a:bodyPr/>
          <a:lstStyle/>
          <a:p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khối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khối</a:t>
            </a:r>
            <a:r>
              <a:rPr lang="en-US" dirty="0"/>
              <a:t> </a:t>
            </a:r>
            <a:r>
              <a:rPr lang="en-US" dirty="0" err="1"/>
              <a:t>hộp</a:t>
            </a:r>
            <a:r>
              <a:rPr lang="en-US" dirty="0"/>
              <a:t> </a:t>
            </a:r>
            <a:r>
              <a:rPr lang="en-US" dirty="0" err="1"/>
              <a:t>chữ</a:t>
            </a:r>
            <a:r>
              <a:rPr lang="en-US" dirty="0"/>
              <a:t> </a:t>
            </a:r>
            <a:r>
              <a:rPr lang="en-US" dirty="0" err="1"/>
              <a:t>nhật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770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</TotalTime>
  <Words>45</Words>
  <Application>Microsoft Office PowerPoint</Application>
  <PresentationFormat>On-screen Show (4:3)</PresentationFormat>
  <Paragraphs>10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Định hướng học tập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Windows 10</cp:lastModifiedBy>
  <cp:revision>72</cp:revision>
  <dcterms:created xsi:type="dcterms:W3CDTF">2020-03-23T01:55:28Z</dcterms:created>
  <dcterms:modified xsi:type="dcterms:W3CDTF">2025-12-16T02:48:30Z</dcterms:modified>
</cp:coreProperties>
</file>