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09" r:id="rId3"/>
  </p:sldMasterIdLst>
  <p:notesMasterIdLst>
    <p:notesMasterId r:id="rId16"/>
  </p:notesMasterIdLst>
  <p:sldIdLst>
    <p:sldId id="259" r:id="rId4"/>
    <p:sldId id="260" r:id="rId5"/>
    <p:sldId id="324" r:id="rId6"/>
    <p:sldId id="357" r:id="rId7"/>
    <p:sldId id="282" r:id="rId8"/>
    <p:sldId id="283" r:id="rId9"/>
    <p:sldId id="284" r:id="rId10"/>
    <p:sldId id="264" r:id="rId11"/>
    <p:sldId id="265" r:id="rId12"/>
    <p:sldId id="332" r:id="rId13"/>
    <p:sldId id="352" r:id="rId14"/>
    <p:sldId id="353" r:id="rId15"/>
  </p:sldIdLst>
  <p:sldSz cx="12161838" cy="6858000"/>
  <p:notesSz cx="6858000" cy="9144000"/>
  <p:custDataLst>
    <p:tags r:id="rId1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DDED"/>
    <a:srgbClr val="BD19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676" autoAdjust="0"/>
    <p:restoredTop sz="91103" autoAdjust="0"/>
  </p:normalViewPr>
  <p:slideViewPr>
    <p:cSldViewPr>
      <p:cViewPr varScale="1">
        <p:scale>
          <a:sx n="82" d="100"/>
          <a:sy n="82" d="100"/>
        </p:scale>
        <p:origin x="726" y="90"/>
      </p:cViewPr>
      <p:guideLst>
        <p:guide orient="horz" pos="2160"/>
        <p:guide pos="383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93E71-07F5-488B-AE25-F3CA7D5BF9F6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B2E6C-2AFC-4020-8547-494ABD7E6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73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0931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C78B22-9DAE-064F-D90C-307B9DFD59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0A44299-81A3-04C6-D56C-3FCC7192A8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FD5BA88-85CE-7104-AD99-64F41B4881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7E0DA0-C618-E6AC-FCFD-644C2F847A0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5444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Hay còn</a:t>
            </a:r>
            <a:r>
              <a:rPr lang="en-US" baseline="0"/>
              <a:t> gọi là CHIM ĐA ĐA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79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12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29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30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495741"/>
      </p:ext>
    </p:extLst>
  </p:cSld>
  <p:clrMapOvr>
    <a:masterClrMapping/>
  </p:clrMapOvr>
  <p:transition advTm="6645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907569"/>
      </p:ext>
    </p:extLst>
  </p:cSld>
  <p:clrMapOvr>
    <a:masterClrMapping/>
  </p:clrMapOvr>
  <p:transition advTm="6645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5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488902"/>
      </p:ext>
    </p:extLst>
  </p:cSld>
  <p:clrMapOvr>
    <a:masterClrMapping/>
  </p:clrMapOvr>
  <p:transition advTm="6645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92" y="1600205"/>
            <a:ext cx="537147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2268" y="1600205"/>
            <a:ext cx="537147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637076"/>
      </p:ext>
    </p:extLst>
  </p:cSld>
  <p:clrMapOvr>
    <a:masterClrMapping/>
  </p:clrMapOvr>
  <p:transition advTm="6645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8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8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643834"/>
      </p:ext>
    </p:extLst>
  </p:cSld>
  <p:clrMapOvr>
    <a:masterClrMapping/>
  </p:clrMapOvr>
  <p:transition advTm="6645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799237"/>
      </p:ext>
    </p:extLst>
  </p:cSld>
  <p:clrMapOvr>
    <a:masterClrMapping/>
  </p:clrMapOvr>
  <p:transition advTm="6645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471869"/>
      </p:ext>
    </p:extLst>
  </p:cSld>
  <p:clrMapOvr>
    <a:masterClrMapping/>
  </p:clrMapOvr>
  <p:transition advTm="6645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5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5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5" y="1435103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706032"/>
      </p:ext>
    </p:extLst>
  </p:cSld>
  <p:clrMapOvr>
    <a:masterClrMapping/>
  </p:clrMapOvr>
  <p:transition advTm="6645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305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196258"/>
      </p:ext>
    </p:extLst>
  </p:cSld>
  <p:clrMapOvr>
    <a:masterClrMapping/>
  </p:clrMapOvr>
  <p:transition advTm="6645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622690"/>
      </p:ext>
    </p:extLst>
  </p:cSld>
  <p:clrMapOvr>
    <a:masterClrMapping/>
  </p:clrMapOvr>
  <p:transition advTm="6645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7332" y="274643"/>
            <a:ext cx="273641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92" y="274643"/>
            <a:ext cx="800654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327383"/>
      </p:ext>
    </p:extLst>
  </p:cSld>
  <p:clrMapOvr>
    <a:masterClrMapping/>
  </p:clrMapOvr>
  <p:transition advTm="6645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8092" y="274643"/>
            <a:ext cx="10945654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8092" y="6245225"/>
            <a:ext cx="2837762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55295" y="6245225"/>
            <a:ext cx="3851249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15984" y="6245225"/>
            <a:ext cx="2837762" cy="476250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874601"/>
      </p:ext>
    </p:extLst>
  </p:cSld>
  <p:clrMapOvr>
    <a:masterClrMapping/>
  </p:clrMapOvr>
  <p:transition advTm="6645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34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8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463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1931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9"/>
            <a:ext cx="10337562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4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8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14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6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7118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81" y="1600206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9" y="1600206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0593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3" y="1535115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2" indent="0">
              <a:buNone/>
              <a:defRPr sz="2000" b="1"/>
            </a:lvl2pPr>
            <a:lvl3pPr marL="914282" indent="0">
              <a:buNone/>
              <a:defRPr sz="1800" b="1"/>
            </a:lvl3pPr>
            <a:lvl4pPr marL="1371424" indent="0">
              <a:buNone/>
              <a:defRPr sz="1500" b="1"/>
            </a:lvl4pPr>
            <a:lvl5pPr marL="1828567" indent="0">
              <a:buNone/>
              <a:defRPr sz="1500" b="1"/>
            </a:lvl5pPr>
            <a:lvl6pPr marL="2285706" indent="0">
              <a:buNone/>
              <a:defRPr sz="1500" b="1"/>
            </a:lvl6pPr>
            <a:lvl7pPr marL="2742849" indent="0">
              <a:buNone/>
              <a:defRPr sz="1500" b="1"/>
            </a:lvl7pPr>
            <a:lvl8pPr marL="3199990" indent="0">
              <a:buNone/>
              <a:defRPr sz="1500" b="1"/>
            </a:lvl8pPr>
            <a:lvl9pPr marL="3657132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3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51" y="1535115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2" indent="0">
              <a:buNone/>
              <a:defRPr sz="2000" b="1"/>
            </a:lvl2pPr>
            <a:lvl3pPr marL="914282" indent="0">
              <a:buNone/>
              <a:defRPr sz="1800" b="1"/>
            </a:lvl3pPr>
            <a:lvl4pPr marL="1371424" indent="0">
              <a:buNone/>
              <a:defRPr sz="1500" b="1"/>
            </a:lvl4pPr>
            <a:lvl5pPr marL="1828567" indent="0">
              <a:buNone/>
              <a:defRPr sz="1500" b="1"/>
            </a:lvl5pPr>
            <a:lvl6pPr marL="2285706" indent="0">
              <a:buNone/>
              <a:defRPr sz="1500" b="1"/>
            </a:lvl6pPr>
            <a:lvl7pPr marL="2742849" indent="0">
              <a:buNone/>
              <a:defRPr sz="1500" b="1"/>
            </a:lvl7pPr>
            <a:lvl8pPr marL="3199990" indent="0">
              <a:buNone/>
              <a:defRPr sz="1500" b="1"/>
            </a:lvl8pPr>
            <a:lvl9pPr marL="3657132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51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7680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723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235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4402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8" y="273052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9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8" y="1435104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42" indent="0">
              <a:buNone/>
              <a:defRPr sz="1200"/>
            </a:lvl2pPr>
            <a:lvl3pPr marL="914282" indent="0">
              <a:buNone/>
              <a:defRPr sz="1000"/>
            </a:lvl3pPr>
            <a:lvl4pPr marL="1371424" indent="0">
              <a:buNone/>
              <a:defRPr sz="900"/>
            </a:lvl4pPr>
            <a:lvl5pPr marL="1828567" indent="0">
              <a:buNone/>
              <a:defRPr sz="900"/>
            </a:lvl5pPr>
            <a:lvl6pPr marL="2285706" indent="0">
              <a:buNone/>
              <a:defRPr sz="900"/>
            </a:lvl6pPr>
            <a:lvl7pPr marL="2742849" indent="0">
              <a:buNone/>
              <a:defRPr sz="900"/>
            </a:lvl7pPr>
            <a:lvl8pPr marL="3199990" indent="0">
              <a:buNone/>
              <a:defRPr sz="900"/>
            </a:lvl8pPr>
            <a:lvl9pPr marL="365713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0598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8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8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42" indent="0">
              <a:buNone/>
              <a:defRPr sz="2800"/>
            </a:lvl2pPr>
            <a:lvl3pPr marL="914282" indent="0">
              <a:buNone/>
              <a:defRPr sz="2400"/>
            </a:lvl3pPr>
            <a:lvl4pPr marL="1371424" indent="0">
              <a:buNone/>
              <a:defRPr sz="2000"/>
            </a:lvl4pPr>
            <a:lvl5pPr marL="1828567" indent="0">
              <a:buNone/>
              <a:defRPr sz="2000"/>
            </a:lvl5pPr>
            <a:lvl6pPr marL="2285706" indent="0">
              <a:buNone/>
              <a:defRPr sz="2000"/>
            </a:lvl6pPr>
            <a:lvl7pPr marL="2742849" indent="0">
              <a:buNone/>
              <a:defRPr sz="2000"/>
            </a:lvl7pPr>
            <a:lvl8pPr marL="3199990" indent="0">
              <a:buNone/>
              <a:defRPr sz="2000"/>
            </a:lvl8pPr>
            <a:lvl9pPr marL="3657132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8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42" indent="0">
              <a:buNone/>
              <a:defRPr sz="1200"/>
            </a:lvl2pPr>
            <a:lvl3pPr marL="914282" indent="0">
              <a:buNone/>
              <a:defRPr sz="1000"/>
            </a:lvl3pPr>
            <a:lvl4pPr marL="1371424" indent="0">
              <a:buNone/>
              <a:defRPr sz="900"/>
            </a:lvl4pPr>
            <a:lvl5pPr marL="1828567" indent="0">
              <a:buNone/>
              <a:defRPr sz="900"/>
            </a:lvl5pPr>
            <a:lvl6pPr marL="2285706" indent="0">
              <a:buNone/>
              <a:defRPr sz="900"/>
            </a:lvl6pPr>
            <a:lvl7pPr marL="2742849" indent="0">
              <a:buNone/>
              <a:defRPr sz="900"/>
            </a:lvl7pPr>
            <a:lvl8pPr marL="3199990" indent="0">
              <a:buNone/>
              <a:defRPr sz="900"/>
            </a:lvl8pPr>
            <a:lvl9pPr marL="365713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4649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6030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47"/>
            <a:ext cx="363799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47"/>
            <a:ext cx="1071762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447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400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51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85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63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20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05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56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8092" y="274638"/>
            <a:ext cx="10945654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8092" y="1600205"/>
            <a:ext cx="10945654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8092" y="6245225"/>
            <a:ext cx="283776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55295" y="6245225"/>
            <a:ext cx="3851249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15984" y="6245225"/>
            <a:ext cx="283776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087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28" tIns="45713" rIns="91428" bIns="45713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6"/>
            <a:ext cx="10945654" cy="4525963"/>
          </a:xfrm>
          <a:prstGeom prst="rect">
            <a:avLst/>
          </a:prstGeom>
        </p:spPr>
        <p:txBody>
          <a:bodyPr vert="horz" lIns="91428" tIns="45713" rIns="91428" bIns="4571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60"/>
            <a:ext cx="2837762" cy="365125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7" y="6356360"/>
            <a:ext cx="3851249" cy="365125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60"/>
            <a:ext cx="2837762" cy="365125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956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ctr" defTabSz="914282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56" indent="-342856" algn="l" defTabSz="914282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56" indent="-285714" algn="l" defTabSz="914282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54" indent="-228571" algn="l" defTabSz="91428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95" indent="-228571" algn="l" defTabSz="914282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37" indent="-228571" algn="l" defTabSz="914282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80" indent="-228571" algn="l" defTabSz="91428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20" indent="-228571" algn="l" defTabSz="91428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62" indent="-228571" algn="l" defTabSz="91428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02" indent="-228571" algn="l" defTabSz="91428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2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2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24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67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06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49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90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32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12" y="-16933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-167481" y="597773"/>
            <a:ext cx="1127504" cy="69762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3700" b="1" dirty="0" err="1">
                <a:solidFill>
                  <a:schemeClr val="bg1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  <a:endParaRPr lang="en-US" sz="3700" b="1" dirty="0">
              <a:solidFill>
                <a:schemeClr val="bg1"/>
              </a:solidFill>
              <a:latin typeface="Arrus-Black" pitchFamily="18" charset="0"/>
              <a:ea typeface="Arrus-Black" pitchFamily="18" charset="0"/>
              <a:cs typeface="Arrus-Black" pitchFamily="18" charset="0"/>
            </a:endParaRP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-65406" y="5264723"/>
            <a:ext cx="12246294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endParaRPr lang="en-US" sz="50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1812" y="5715000"/>
            <a:ext cx="1104867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latin typeface=".VnAvant" panose="020B7200000000000000" pitchFamily="34" charset="0"/>
              </a:rPr>
              <a:t>H­</a:t>
            </a:r>
            <a:r>
              <a:rPr lang="en-US" sz="6600" dirty="0" err="1">
                <a:latin typeface=".VnAvant" panose="020B7200000000000000" pitchFamily="34" charset="0"/>
              </a:rPr>
              <a:t>ư</a:t>
            </a:r>
            <a:r>
              <a:rPr lang="en-US" sz="6000" dirty="0" err="1">
                <a:latin typeface=".VnAvant" panose="020B7200000000000000" pitchFamily="34" charset="0"/>
              </a:rPr>
              <a:t>¬ng</a:t>
            </a:r>
            <a:r>
              <a:rPr lang="en-US" sz="6000" dirty="0">
                <a:latin typeface=".VnAvant" panose="020B7200000000000000" pitchFamily="34" charset="0"/>
              </a:rPr>
              <a:t> </a:t>
            </a:r>
            <a:r>
              <a:rPr lang="en-US" sz="6000" dirty="0" err="1">
                <a:latin typeface=".VnAvant" panose="020B7200000000000000" pitchFamily="34" charset="0"/>
              </a:rPr>
              <a:t>cèm</a:t>
            </a:r>
            <a:r>
              <a:rPr lang="en-US" sz="6000" dirty="0">
                <a:latin typeface=".VnAvant" panose="020B7200000000000000" pitchFamily="34" charset="0"/>
              </a:rPr>
              <a:t> </a:t>
            </a:r>
            <a:r>
              <a:rPr lang="en-US" sz="6000" dirty="0" err="1">
                <a:latin typeface=".VnAvant" panose="020B7200000000000000" pitchFamily="34" charset="0"/>
              </a:rPr>
              <a:t>th­¬m</a:t>
            </a:r>
            <a:r>
              <a:rPr lang="en-US" sz="6000" dirty="0">
                <a:latin typeface=".VnAvant" panose="020B7200000000000000" pitchFamily="34" charset="0"/>
              </a:rPr>
              <a:t> </a:t>
            </a:r>
            <a:r>
              <a:rPr lang="en-US" sz="6000" dirty="0" err="1">
                <a:latin typeface=".VnAvant" panose="020B7200000000000000" pitchFamily="34" charset="0"/>
              </a:rPr>
              <a:t>th«n</a:t>
            </a:r>
            <a:r>
              <a:rPr lang="en-US" sz="6000" dirty="0">
                <a:latin typeface=".VnAvant" panose="020B7200000000000000" pitchFamily="34" charset="0"/>
              </a:rPr>
              <a:t> </a:t>
            </a:r>
            <a:r>
              <a:rPr lang="en-US" sz="6000" dirty="0" err="1">
                <a:latin typeface=".VnAvant" panose="020B7200000000000000" pitchFamily="34" charset="0"/>
              </a:rPr>
              <a:t>xãm</a:t>
            </a:r>
            <a:r>
              <a:rPr lang="en-US" sz="6000" dirty="0">
                <a:latin typeface=".VnAvant" panose="020B7200000000000000" pitchFamily="34" charset="0"/>
              </a:rPr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812" y="762000"/>
            <a:ext cx="11151707" cy="50642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812" y="-386520"/>
            <a:ext cx="11048678" cy="135388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703971" y="5744496"/>
            <a:ext cx="22594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.VnAvant" panose="020B7200000000000000" pitchFamily="34" charset="0"/>
              </a:rPr>
              <a:t>«m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534932" y="5744496"/>
            <a:ext cx="22594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.VnAvant" panose="020B7200000000000000" pitchFamily="34" charset="0"/>
              </a:rPr>
              <a:t>om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845002" y="5744496"/>
            <a:ext cx="22594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.VnAvant" panose="020B7200000000000000" pitchFamily="34" charset="0"/>
              </a:rPr>
              <a:t>¬m</a:t>
            </a:r>
          </a:p>
        </p:txBody>
      </p:sp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20" grpId="0"/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CB6840-F206-4D73-8740-0F3680961A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19" y="381000"/>
            <a:ext cx="3455281" cy="10085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D58F9F-7F26-426E-A282-AD377C8195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19" y="1981200"/>
            <a:ext cx="12000571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5685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719" y="304800"/>
            <a:ext cx="11172157" cy="6391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272096"/>
      </p:ext>
    </p:extLst>
  </p:cSld>
  <p:clrMapOvr>
    <a:masterClrMapping/>
  </p:clrMapOvr>
  <p:transition advTm="6645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719" y="533400"/>
            <a:ext cx="11221274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887084"/>
      </p:ext>
    </p:extLst>
  </p:cSld>
  <p:clrMapOvr>
    <a:masterClrMapping/>
  </p:clrMapOvr>
  <p:transition advTm="6645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740301" y="4572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15396" y="203423"/>
            <a:ext cx="1903123" cy="558578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24" name="Title 1"/>
          <p:cNvSpPr txBox="1">
            <a:spLocks/>
          </p:cNvSpPr>
          <p:nvPr/>
        </p:nvSpPr>
        <p:spPr>
          <a:xfrm>
            <a:off x="5269590" y="4572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ôm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7754987" y="457200"/>
            <a:ext cx="23645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ơm</a:t>
            </a:r>
            <a:endParaRPr lang="en-US" sz="8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75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4" grpId="0"/>
      <p:bldP spid="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71119" y="533400"/>
            <a:ext cx="5105400" cy="132343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So </a:t>
            </a:r>
            <a:r>
              <a:rPr lang="en-US" sz="8000" dirty="0" err="1"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s¸nh</a:t>
            </a:r>
            <a:endParaRPr lang="en-US" sz="8000" dirty="0">
              <a:latin typeface=".VnAvant" panose="020B7200000000000000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08919" y="2945716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47469" y="2945716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786019" y="2945716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24405" y="2945716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61685" y="2945716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262313" y="2945716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07923" y="2945716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42405" y="2945716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180049" y="2945716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</a:p>
        </p:txBody>
      </p:sp>
    </p:spTree>
    <p:extLst>
      <p:ext uri="{BB962C8B-B14F-4D97-AF65-F5344CB8AC3E}">
        <p14:creationId xmlns:p14="http://schemas.microsoft.com/office/powerpoint/2010/main" val="92761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B24C55-3BB9-9517-42D9-A663560751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0CD30EE1-0BE1-5BCE-227A-477CD99EA036}"/>
              </a:ext>
            </a:extLst>
          </p:cNvPr>
          <p:cNvSpPr txBox="1">
            <a:spLocks/>
          </p:cNvSpPr>
          <p:nvPr/>
        </p:nvSpPr>
        <p:spPr>
          <a:xfrm>
            <a:off x="2740301" y="4572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6E027C3-A5F4-C2FB-F1BF-221F23857528}"/>
              </a:ext>
            </a:extLst>
          </p:cNvPr>
          <p:cNvSpPr txBox="1">
            <a:spLocks/>
          </p:cNvSpPr>
          <p:nvPr/>
        </p:nvSpPr>
        <p:spPr>
          <a:xfrm>
            <a:off x="3940183" y="1662784"/>
            <a:ext cx="2123468" cy="1270916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3AA3F8D-80A1-1844-8334-D36829C9A0FE}"/>
              </a:ext>
            </a:extLst>
          </p:cNvPr>
          <p:cNvSpPr txBox="1">
            <a:spLocks/>
          </p:cNvSpPr>
          <p:nvPr/>
        </p:nvSpPr>
        <p:spPr>
          <a:xfrm>
            <a:off x="6136996" y="1662784"/>
            <a:ext cx="2123468" cy="1270916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A016CA3-C04C-A64C-9EEF-59FCB839877E}"/>
              </a:ext>
            </a:extLst>
          </p:cNvPr>
          <p:cNvSpPr txBox="1">
            <a:spLocks/>
          </p:cNvSpPr>
          <p:nvPr/>
        </p:nvSpPr>
        <p:spPr>
          <a:xfrm>
            <a:off x="3941490" y="2996285"/>
            <a:ext cx="4295089" cy="1270915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  <a:r>
              <a:rPr lang="en-US" sz="8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  <a:endParaRPr lang="en-US" sz="8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6C02F84-807C-1EAB-4147-CF0A0987D3CC}"/>
              </a:ext>
            </a:extLst>
          </p:cNvPr>
          <p:cNvGrpSpPr/>
          <p:nvPr/>
        </p:nvGrpSpPr>
        <p:grpSpPr>
          <a:xfrm>
            <a:off x="215396" y="203423"/>
            <a:ext cx="1903123" cy="558578"/>
            <a:chOff x="63500" y="1429216"/>
            <a:chExt cx="1970813" cy="705889"/>
          </a:xfrm>
        </p:grpSpPr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F1941CF8-D5C7-275A-298C-6F89695BF2F1}"/>
                </a:ext>
              </a:extLst>
            </p:cNvPr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4016594B-371F-761A-F6FF-422121134D17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24" name="Title 1">
            <a:extLst>
              <a:ext uri="{FF2B5EF4-FFF2-40B4-BE49-F238E27FC236}">
                <a16:creationId xmlns:a16="http://schemas.microsoft.com/office/drawing/2014/main" id="{82FF6EC3-34CD-C061-BC0F-15FA746C1CE5}"/>
              </a:ext>
            </a:extLst>
          </p:cNvPr>
          <p:cNvSpPr txBox="1">
            <a:spLocks/>
          </p:cNvSpPr>
          <p:nvPr/>
        </p:nvSpPr>
        <p:spPr>
          <a:xfrm>
            <a:off x="5269590" y="4572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ôm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F937A553-A98F-426F-FA6D-B292F57B9AB1}"/>
              </a:ext>
            </a:extLst>
          </p:cNvPr>
          <p:cNvSpPr txBox="1">
            <a:spLocks/>
          </p:cNvSpPr>
          <p:nvPr/>
        </p:nvSpPr>
        <p:spPr>
          <a:xfrm>
            <a:off x="7754987" y="457200"/>
            <a:ext cx="23645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ơm</a:t>
            </a:r>
            <a:endParaRPr lang="en-US" sz="8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5936A45-F693-2CB4-FE12-A5D914533E36}"/>
              </a:ext>
            </a:extLst>
          </p:cNvPr>
          <p:cNvSpPr txBox="1">
            <a:spLocks/>
          </p:cNvSpPr>
          <p:nvPr/>
        </p:nvSpPr>
        <p:spPr>
          <a:xfrm>
            <a:off x="77690" y="53523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khóm</a:t>
            </a:r>
            <a:endParaRPr lang="en-US" sz="6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2E68E4A-8A7E-79F8-6271-6500345A3E37}"/>
              </a:ext>
            </a:extLst>
          </p:cNvPr>
          <p:cNvSpPr txBox="1">
            <a:spLocks/>
          </p:cNvSpPr>
          <p:nvPr/>
        </p:nvSpPr>
        <p:spPr>
          <a:xfrm>
            <a:off x="2096191" y="5352365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vòm</a:t>
            </a:r>
            <a:endParaRPr lang="en-US" sz="6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6879ED1-DC9C-E99A-B333-7B5C12269791}"/>
              </a:ext>
            </a:extLst>
          </p:cNvPr>
          <p:cNvSpPr txBox="1">
            <a:spLocks/>
          </p:cNvSpPr>
          <p:nvPr/>
        </p:nvSpPr>
        <p:spPr>
          <a:xfrm>
            <a:off x="4428398" y="5352365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nộm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EF85BB8-0573-469C-C935-6C4B9DA84275}"/>
              </a:ext>
            </a:extLst>
          </p:cNvPr>
          <p:cNvSpPr txBox="1">
            <a:spLocks/>
          </p:cNvSpPr>
          <p:nvPr/>
        </p:nvSpPr>
        <p:spPr>
          <a:xfrm>
            <a:off x="6204759" y="535236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tôm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E997CD1B-1822-4C20-0A18-3CE9A13C4FB3}"/>
              </a:ext>
            </a:extLst>
          </p:cNvPr>
          <p:cNvSpPr txBox="1">
            <a:spLocks/>
          </p:cNvSpPr>
          <p:nvPr/>
        </p:nvSpPr>
        <p:spPr>
          <a:xfrm>
            <a:off x="8148451" y="535236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bờm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7DD6435-4B48-8295-DF32-DB4D07D25AA9}"/>
              </a:ext>
            </a:extLst>
          </p:cNvPr>
          <p:cNvSpPr txBox="1">
            <a:spLocks/>
          </p:cNvSpPr>
          <p:nvPr/>
        </p:nvSpPr>
        <p:spPr>
          <a:xfrm>
            <a:off x="9962367" y="53523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rơm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717752F2-9F09-1C10-DD47-63FD9419831B}"/>
              </a:ext>
            </a:extLst>
          </p:cNvPr>
          <p:cNvSpPr txBox="1">
            <a:spLocks/>
          </p:cNvSpPr>
          <p:nvPr/>
        </p:nvSpPr>
        <p:spPr>
          <a:xfrm>
            <a:off x="884694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99109D8F-D1BC-BB9D-E4A3-721E5C966B34}"/>
              </a:ext>
            </a:extLst>
          </p:cNvPr>
          <p:cNvSpPr txBox="1">
            <a:spLocks/>
          </p:cNvSpPr>
          <p:nvPr/>
        </p:nvSpPr>
        <p:spPr>
          <a:xfrm>
            <a:off x="2787307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FC7F4B5B-54B3-0A25-A5E9-55E090081BB9}"/>
              </a:ext>
            </a:extLst>
          </p:cNvPr>
          <p:cNvSpPr txBox="1">
            <a:spLocks/>
          </p:cNvSpPr>
          <p:nvPr/>
        </p:nvSpPr>
        <p:spPr>
          <a:xfrm>
            <a:off x="4824984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ôm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1989EE98-10E3-5672-1388-6161BF4A43BA}"/>
              </a:ext>
            </a:extLst>
          </p:cNvPr>
          <p:cNvSpPr txBox="1">
            <a:spLocks/>
          </p:cNvSpPr>
          <p:nvPr/>
        </p:nvSpPr>
        <p:spPr>
          <a:xfrm>
            <a:off x="6584488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ôm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4A815A78-0419-8F40-C153-58AC4E62B0E4}"/>
              </a:ext>
            </a:extLst>
          </p:cNvPr>
          <p:cNvSpPr txBox="1">
            <a:spLocks/>
          </p:cNvSpPr>
          <p:nvPr/>
        </p:nvSpPr>
        <p:spPr>
          <a:xfrm>
            <a:off x="8637688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ơm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A2CC5E3F-3FD5-56DC-3F51-5E327D5E2A70}"/>
              </a:ext>
            </a:extLst>
          </p:cNvPr>
          <p:cNvSpPr txBox="1">
            <a:spLocks/>
          </p:cNvSpPr>
          <p:nvPr/>
        </p:nvSpPr>
        <p:spPr>
          <a:xfrm>
            <a:off x="10465697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ơm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3C02AF4-DD7F-FB98-CD14-03C2917A9D66}"/>
              </a:ext>
            </a:extLst>
          </p:cNvPr>
          <p:cNvCxnSpPr/>
          <p:nvPr/>
        </p:nvCxnSpPr>
        <p:spPr>
          <a:xfrm flipH="1">
            <a:off x="5928519" y="3124200"/>
            <a:ext cx="208477" cy="152400"/>
          </a:xfrm>
          <a:prstGeom prst="line">
            <a:avLst/>
          </a:prstGeom>
          <a:ln w="539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9794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24" grpId="0"/>
      <p:bldP spid="26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880519" y="5820505"/>
            <a:ext cx="69342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đom</a:t>
            </a:r>
            <a:r>
              <a:rPr lang="en-US" sz="9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9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đóm</a:t>
            </a:r>
            <a:endParaRPr lang="en-US" sz="9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055753" y="5820505"/>
            <a:ext cx="1950202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359851" y="5820505"/>
            <a:ext cx="1950202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</a:p>
        </p:txBody>
      </p:sp>
      <p:pic>
        <p:nvPicPr>
          <p:cNvPr id="3074" name="Picture 2" descr="Đom đóm đang dần bị tuyệt chủng, và nguyên nhân tiếp tục là do con người |  Tinh tế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45" y="689187"/>
            <a:ext cx="5895044" cy="449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ưới đất 2 tháng chỉ để tỏa sáng 5 ngày: Vòng đời đom đóm thức tỉn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0735" y="612987"/>
            <a:ext cx="5863784" cy="4492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86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66319" y="5791200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chó đốm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544521" y="5791200"/>
            <a:ext cx="197742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ôm</a:t>
            </a:r>
            <a:endParaRPr lang="en-US" sz="9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4098" name="Picture 2" descr="Tìm Hiểu Về Chó Đốm (Dalmatian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719" y="0"/>
            <a:ext cx="7263745" cy="5447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85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042319" y="5867400"/>
            <a:ext cx="7239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m©m</a:t>
            </a:r>
            <a:r>
              <a:rPr lang="en-US" sz="9600" dirty="0"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9600" dirty="0" err="1"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c¬m</a:t>
            </a:r>
            <a:endParaRPr lang="en-US" sz="9600" dirty="0">
              <a:latin typeface=".VnAvant" panose="020B7200000000000000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122" name="Picture 2" descr="DANANG] MÂM CƠM BẮC ẤM CÚNG GIỮA LÒNG ĐÀ NẴNG | Grab V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2319" y="0"/>
            <a:ext cx="7848600" cy="559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995383" y="5867400"/>
            <a:ext cx="7239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9600" dirty="0">
                <a:solidFill>
                  <a:srgbClr val="FF0000"/>
                </a:solidFill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¬m</a:t>
            </a:r>
          </a:p>
        </p:txBody>
      </p:sp>
    </p:spTree>
    <p:extLst>
      <p:ext uri="{BB962C8B-B14F-4D97-AF65-F5344CB8AC3E}">
        <p14:creationId xmlns:p14="http://schemas.microsoft.com/office/powerpoint/2010/main" val="35681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6" grpId="0"/>
      <p:bldP spid="6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DANANG] MÂM CƠM BẮC ẤM CÚNG GIỮA LÒNG ĐÀ NẴNG | Grab V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4864" y="1619426"/>
            <a:ext cx="3491055" cy="2641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Tìm Hiểu Về Chó Đốm (Dalmatian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2119" y="1639713"/>
            <a:ext cx="3505200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Đom đóm đang dần bị tuyệt chủng, và nguyên nhân tiếp tục là do con người |  Tinh tế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2"/>
          <a:stretch/>
        </p:blipFill>
        <p:spPr bwMode="auto">
          <a:xfrm>
            <a:off x="289719" y="1612324"/>
            <a:ext cx="3461090" cy="2650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7278163" y="4719096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 err="1"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m©m</a:t>
            </a:r>
            <a:r>
              <a:rPr lang="en-US" sz="5400" dirty="0"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c¬m</a:t>
            </a:r>
            <a:endParaRPr lang="en-US" sz="5400" dirty="0">
              <a:latin typeface=".VnAvant" panose="020B7200000000000000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3489553" y="4719096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 err="1"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chã</a:t>
            </a:r>
            <a:r>
              <a:rPr lang="en-US" sz="5400" dirty="0"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 ®</a:t>
            </a:r>
            <a:r>
              <a:rPr lang="en-US" sz="5400" dirty="0" err="1"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èm</a:t>
            </a:r>
            <a:endParaRPr lang="en-US" sz="5400" dirty="0">
              <a:latin typeface=".VnAvant" panose="020B7200000000000000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-704511" y="4719095"/>
            <a:ext cx="524352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®om ®</a:t>
            </a:r>
            <a:r>
              <a:rPr lang="en-US" sz="5400" dirty="0" err="1"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ãm</a:t>
            </a:r>
            <a:endParaRPr lang="en-US" sz="5400" dirty="0">
              <a:latin typeface=".VnAvant" panose="020B7200000000000000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5788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7309817" y="5638801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 err="1"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m©m</a:t>
            </a:r>
            <a:r>
              <a:rPr lang="en-US" sz="5400" b="1" dirty="0"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b="1" dirty="0" err="1"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c¬m</a:t>
            </a:r>
            <a:endParaRPr lang="en-US" sz="5400" b="1" dirty="0">
              <a:latin typeface=".VnAvant" panose="020B7200000000000000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521207" y="5638801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chó đốm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72857" y="5638800"/>
            <a:ext cx="524352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đom</a:t>
            </a:r>
            <a:r>
              <a:rPr lang="en-US" sz="6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đóm</a:t>
            </a:r>
            <a:endParaRPr lang="en-US" sz="6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7690" y="4419600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khóm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096191" y="4419600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vòm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428398" y="4419600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nộm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204759" y="4419600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tôm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8148451" y="4419600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bờm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9962367" y="4419600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rơm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534" y="146273"/>
            <a:ext cx="6519245" cy="447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382782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6280108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2862</TotalTime>
  <Words>115</Words>
  <Application>Microsoft Office PowerPoint</Application>
  <PresentationFormat>Custom</PresentationFormat>
  <Paragraphs>65</Paragraphs>
  <Slides>12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.VnAvant</vt:lpstr>
      <vt:lpstr>Arial</vt:lpstr>
      <vt:lpstr>Arial Rounded MT Bold</vt:lpstr>
      <vt:lpstr>Arial-Rounded</vt:lpstr>
      <vt:lpstr>Arrus-Black</vt:lpstr>
      <vt:lpstr>Calibri</vt:lpstr>
      <vt:lpstr>Office Theme</vt:lpstr>
      <vt:lpstr>1_Default Design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Windows 10</cp:lastModifiedBy>
  <cp:revision>320</cp:revision>
  <dcterms:created xsi:type="dcterms:W3CDTF">2021-05-08T14:00:55Z</dcterms:created>
  <dcterms:modified xsi:type="dcterms:W3CDTF">2025-11-07T06:23:15Z</dcterms:modified>
</cp:coreProperties>
</file>