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62" r:id="rId5"/>
    <p:sldId id="263" r:id="rId6"/>
    <p:sldId id="259" r:id="rId7"/>
    <p:sldId id="260" r:id="rId8"/>
    <p:sldId id="265" r:id="rId9"/>
    <p:sldId id="266" r:id="rId10"/>
    <p:sldId id="267" r:id="rId11"/>
    <p:sldId id="269" r:id="rId12"/>
    <p:sldId id="261" r:id="rId13"/>
    <p:sldId id="271" r:id="rId14"/>
    <p:sldId id="275" r:id="rId15"/>
    <p:sldId id="27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99"/>
    <a:srgbClr val="FFCCFF"/>
    <a:srgbClr val="FF99FF"/>
    <a:srgbClr val="FF0066"/>
    <a:srgbClr val="66FFFF"/>
    <a:srgbClr val="FF9933"/>
    <a:srgbClr val="FF6600"/>
    <a:srgbClr val="FF8F43"/>
    <a:srgbClr val="FF7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7015" autoAdjust="0"/>
  </p:normalViewPr>
  <p:slideViewPr>
    <p:cSldViewPr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F7A2-099A-498B-826C-250672324999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C520A-6C7B-447A-8FCD-6FB0FEDF6A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285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9595-F458-44E0-B940-9929F4B1A6BF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358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0181-0D3D-44C4-9D3A-8AE6EB41F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69656-0387-4AD7-BAA8-8343F6A02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3F556-D7F2-4854-ABCA-623B9259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94F9F-8EF6-4493-A7CB-8B91A405A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A98E0-D106-4588-A76A-F542D368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56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30A23-A2C3-4309-B7DE-CC6713C72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71189-6E1B-42A6-A3FE-6E90BFB55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D6A5B-2BEC-4931-BBDF-2530BC42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6EE8E-DCD4-4749-AA1B-DFBD64BA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81A8D-F491-4B41-AB08-3F7E1C28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3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46874-6CB7-4C4A-A02D-1DAB9130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67DF3-D41C-4A73-97BD-2863D111C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2058A-601D-4DFD-AE69-842D551F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D22EE-C6A9-4611-8E51-9C3721F0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FC73-116C-443A-8727-F3414D20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2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10715-1DAC-44AF-A868-1D6FEAE7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49B54-4DE9-4557-92F6-AB8C27DF3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9FBD0-BC87-409A-949D-FA4AEE2BB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90828-A8B6-433A-9467-9BB5DBAD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CCD78-BFD7-47C9-AF4F-D06388340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45C7A-1CEB-4F2B-8F01-CDF33199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93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16F91-CE50-4339-A30E-4AF9043B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A36DC-A35A-476C-BA5C-614D00D9B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A8BBD-BBD3-4F8F-BFDD-A3E58061A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B7E7-C83D-4584-9755-4187C0874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4FDBB-E930-43CF-A932-F2C8A1363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FF294-065A-4567-98E8-E00453989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F97432-24E4-405F-9692-3D0056AE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AE698-E12D-4A8D-A88C-E6360C00D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97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9919-EB5D-4EE1-BF8E-85D2F5D3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8A6D2-327D-454B-8EB8-9C576198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386F3-8FCE-4743-9DCD-652AAAF0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8D309-1E19-4174-8BA0-42000289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88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C94844-9B9D-4C02-89D3-4C5607B1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8C1FE-6617-454A-B240-21606EAD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DE7C3-E9ED-43A3-9F05-7A1F1128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88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1A91-F51B-4D85-96A7-88A5EBBD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D59F2-BCF5-414C-87B6-15E44B61F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FA59E-8C2B-486D-902C-9B1E31938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DDBEB-1EC5-482E-9307-EDF561B5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5F5B5-C25E-4B81-954E-1E45933E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7BF30-EDF5-4E7B-AE98-62482A7B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0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7BD43-FF30-4127-B947-A6BDFB69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D8B00-0990-4E94-BBD6-857892D13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975E4-0378-4F0A-8104-47CBC3014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D200C-7C57-4D62-8112-46844E7A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7D38B-7A93-4B69-969B-95DFCB70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B2341-BBCB-4F65-A22E-82D444EF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76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1353-B5D9-4060-A1D0-BA50D82C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FDFA2-B897-4683-B9A3-0D4414E08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ACCB2-3E02-4B67-BF11-7594F641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36B5B-29C5-4A8A-9562-E6B39762B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1E81B-A121-4E2A-B212-F615E85F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0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94801-C44B-4940-B11C-BB6261297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4F55A-7896-44DC-BC08-554285DCC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27DAC-9603-41DE-889D-C52CC3F6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BEF7D-BCF6-47CB-A421-3B2A1364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C7BDB-C525-4D2D-BED1-1EC3C0D3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03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825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690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1" y="219522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5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4" y="1043376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6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2" y="6181471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0" y="5192334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2" y="15614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7" y="221718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4" y="283106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7891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8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1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2" y="34030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5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2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9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4" y="467269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528657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10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8" y="590045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8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0" y="1491606"/>
            <a:ext cx="7400615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2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3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5626808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2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8685DE-CF11-474A-A427-35EDE3F2C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A517B-B586-495B-860D-2AAA8C849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22B95-CCB1-4837-BE0A-F5AAE43E9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09AD6-2670-45BB-8361-D96CE0E99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EFCC5-EBBF-46FB-9C6E-9A0BF8A94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9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752600"/>
            <a:ext cx="8809703" cy="26669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>
                  <a:solidFill>
                    <a:schemeClr val="tx1"/>
                  </a:solidFill>
                  <a:latin typeface=".VnAvant" pitchFamily="34" charset="0"/>
                </a:rPr>
                <a:t> 10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PHÐP CỘNG TRONG PH¹M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7200" dirty="0">
              <a:solidFill>
                <a:srgbClr val="FF000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C6781B9-AD09-7D1A-002A-3E5A3559F168}"/>
              </a:ext>
            </a:extLst>
          </p:cNvPr>
          <p:cNvSpPr txBox="1">
            <a:spLocks/>
          </p:cNvSpPr>
          <p:nvPr/>
        </p:nvSpPr>
        <p:spPr>
          <a:xfrm>
            <a:off x="1033130" y="204637"/>
            <a:ext cx="7754491" cy="671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HP-087" pitchFamily="34" charset="0"/>
              </a:rPr>
              <a:t>TRƯỜNG TIỂU HỌC NGỌC LÂM</a:t>
            </a:r>
          </a:p>
          <a:p>
            <a:r>
              <a:rPr lang="en-US" sz="4000" dirty="0">
                <a:solidFill>
                  <a:schemeClr val="tx1"/>
                </a:solidFill>
                <a:latin typeface="HP-087" pitchFamily="34" charset="0"/>
              </a:rPr>
              <a:t>TOÁN LỚP 1</a:t>
            </a:r>
            <a:endParaRPr lang="vi-VN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710"/>
    </mc:Choice>
    <mc:Fallback xmlns="">
      <p:transition spd="slow" advClick="0" advTm="2771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2" y="1219200"/>
            <a:ext cx="3448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3048000"/>
            <a:ext cx="3371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4876800"/>
            <a:ext cx="3390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47623" y="1534537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1782" y="3318038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81782" y="5220712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5103399" y="1587115"/>
            <a:ext cx="2821401" cy="914400"/>
            <a:chOff x="1066800" y="4816366"/>
            <a:chExt cx="2821401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105400" y="3505200"/>
            <a:ext cx="2821401" cy="914400"/>
            <a:chOff x="1066800" y="4816366"/>
            <a:chExt cx="2821401" cy="91440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105400" y="5410200"/>
            <a:ext cx="2821401" cy="914400"/>
            <a:chOff x="1066800" y="4816366"/>
            <a:chExt cx="2821401" cy="914400"/>
          </a:xfrm>
        </p:grpSpPr>
        <p:sp>
          <p:nvSpPr>
            <p:cNvPr id="116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      + 4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356705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232634" y="1770594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465443" y="176731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243613" y="36959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49677" y="36959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530424" y="560243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465443" y="559558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9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8402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18078" y="982399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1009696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97" name="Group 96"/>
          <p:cNvGrpSpPr/>
          <p:nvPr/>
        </p:nvGrpSpPr>
        <p:grpSpPr>
          <a:xfrm>
            <a:off x="685800" y="2590800"/>
            <a:ext cx="2824815" cy="914400"/>
            <a:chOff x="1066800" y="4816366"/>
            <a:chExt cx="2824815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      = 2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8924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29200" y="2590800"/>
            <a:ext cx="2824815" cy="914400"/>
            <a:chOff x="1066800" y="4816366"/>
            <a:chExt cx="2824815" cy="914400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      = 5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5800" y="4038600"/>
            <a:ext cx="2824815" cy="914400"/>
            <a:chOff x="1066800" y="4816366"/>
            <a:chExt cx="2824815" cy="9144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      = 4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029200" y="4038600"/>
            <a:ext cx="2824815" cy="914400"/>
            <a:chOff x="1066800" y="4816366"/>
            <a:chExt cx="2824815" cy="914400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      = 6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8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000"/>
    </mc:Choice>
    <mc:Fallback xmlns="">
      <p:transition spd="slow" advClick="0" advTm="3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8402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982399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1009696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85800" y="2590800"/>
            <a:ext cx="2824815" cy="914400"/>
            <a:chOff x="1066800" y="4816366"/>
            <a:chExt cx="2824815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 +       = 2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8924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29200" y="2590800"/>
            <a:ext cx="2824815" cy="914400"/>
            <a:chOff x="1066800" y="4816366"/>
            <a:chExt cx="2824815" cy="914400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5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2358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85800" y="4038600"/>
            <a:ext cx="2824815" cy="914400"/>
            <a:chOff x="1066800" y="4816366"/>
            <a:chExt cx="2824815" cy="9144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4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8924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029200" y="4038600"/>
            <a:ext cx="2824815" cy="914400"/>
            <a:chOff x="1066800" y="4816366"/>
            <a:chExt cx="2824815" cy="914400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5 +       = 6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2358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3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8402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982399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1009696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85800" y="2590800"/>
            <a:ext cx="2824815" cy="914400"/>
            <a:chOff x="1066800" y="4816366"/>
            <a:chExt cx="2824815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 +       = 2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8924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29200" y="2590800"/>
            <a:ext cx="2824815" cy="914400"/>
            <a:chOff x="1066800" y="4816366"/>
            <a:chExt cx="2824815" cy="914400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5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2358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85800" y="4038600"/>
            <a:ext cx="2824815" cy="914400"/>
            <a:chOff x="1066800" y="4816366"/>
            <a:chExt cx="2824815" cy="9144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4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8924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029200" y="4038600"/>
            <a:ext cx="2824815" cy="914400"/>
            <a:chOff x="1066800" y="4816366"/>
            <a:chExt cx="2824815" cy="914400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5 +       = 6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2358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04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275238" y="685800"/>
            <a:ext cx="6234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086">
              <a:defRPr/>
            </a:pPr>
            <a:r>
              <a:rPr lang="en-US" sz="40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</a:rPr>
              <a:t>ĐỊNH HƯỚNG HỌC TẬP</a:t>
            </a:r>
            <a:endParaRPr lang="vi-VN" sz="4000" b="1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823114" y="1894329"/>
            <a:ext cx="184731" cy="29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4086">
              <a:defRPr/>
            </a:pPr>
            <a:endParaRPr lang="x-none" sz="1346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9AC09-F85A-4AD1-9CC1-A9E790886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69" y="2452838"/>
            <a:ext cx="3307742" cy="24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4" b="8099"/>
          <a:stretch/>
        </p:blipFill>
        <p:spPr bwMode="auto">
          <a:xfrm>
            <a:off x="0" y="0"/>
            <a:ext cx="354429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4275" t="5208" r="13104" b="3125"/>
          <a:stretch/>
        </p:blipFill>
        <p:spPr>
          <a:xfrm>
            <a:off x="0" y="1219200"/>
            <a:ext cx="9019309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350"/>
    </mc:Choice>
    <mc:Fallback xmlns="">
      <p:transition spd="slow" advClick="0" advTm="313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99546" y="1584265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/>
          <p:cNvGrpSpPr/>
          <p:nvPr/>
        </p:nvGrpSpPr>
        <p:grpSpPr>
          <a:xfrm>
            <a:off x="6246399" y="1571298"/>
            <a:ext cx="2608567" cy="914400"/>
            <a:chOff x="1066800" y="4816366"/>
            <a:chExt cx="2608567" cy="914400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4" y="1660635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48" y="1660634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04800" y="2588001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304800" y="3594367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ounded Rectangle 14"/>
          <p:cNvSpPr/>
          <p:nvPr/>
        </p:nvSpPr>
        <p:spPr>
          <a:xfrm>
            <a:off x="304800" y="4600733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304800" y="5636001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648" y="1655544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65" y="1647958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27" y="1647957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25" y="1655214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259535" y="2590800"/>
            <a:ext cx="2608567" cy="914400"/>
            <a:chOff x="1066800" y="4816366"/>
            <a:chExt cx="2608567" cy="914400"/>
          </a:xfrm>
        </p:grpSpPr>
        <p:sp>
          <p:nvSpPr>
            <p:cNvPr id="2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+ 2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0" y="2680137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84" y="2680136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84" y="2675046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01" y="2667460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61" y="267471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61" y="267471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6264905" y="3565634"/>
            <a:ext cx="2608567" cy="914400"/>
            <a:chOff x="1066800" y="4816366"/>
            <a:chExt cx="2608567" cy="914400"/>
          </a:xfrm>
        </p:grpSpPr>
        <p:sp>
          <p:nvSpPr>
            <p:cNvPr id="31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+ 3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4971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54" y="3654970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54" y="3649880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1" y="3649550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31" y="3649550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72" y="367073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6264905" y="4587766"/>
            <a:ext cx="2608567" cy="914400"/>
            <a:chOff x="1066800" y="4816366"/>
            <a:chExt cx="2608567" cy="914400"/>
          </a:xfrm>
        </p:grpSpPr>
        <p:sp>
          <p:nvSpPr>
            <p:cNvPr id="40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+ 4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77103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54" y="4677102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1" y="4671682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31" y="4671682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72" y="4692868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66" y="4721770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6264905" y="5591502"/>
            <a:ext cx="2608567" cy="914400"/>
            <a:chOff x="1066800" y="4816366"/>
            <a:chExt cx="2608567" cy="914400"/>
          </a:xfrm>
        </p:grpSpPr>
        <p:sp>
          <p:nvSpPr>
            <p:cNvPr id="49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+ 5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80839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1" y="5675418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31" y="5675418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72" y="5696604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66" y="572550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66" y="572813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8366234" y="17526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5" name="Down Arrow 64"/>
          <p:cNvSpPr/>
          <p:nvPr/>
        </p:nvSpPr>
        <p:spPr>
          <a:xfrm>
            <a:off x="5121161" y="381000"/>
            <a:ext cx="746239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50"/>
    </mc:Choice>
    <mc:Fallback xmlns="">
      <p:transition spd="slow" advClick="0" advTm="55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275" t="5208" r="13104" b="3125"/>
          <a:stretch/>
        </p:blipFill>
        <p:spPr>
          <a:xfrm>
            <a:off x="0" y="0"/>
            <a:ext cx="9019309" cy="693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5800" y="16002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4673" y="26670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4673" y="375439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8439" y="49530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0322" y="6010275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1790"/>
    </mc:Choice>
    <mc:Fallback xmlns="">
      <p:transition spd="slow" advClick="0" advTm="51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50480"/>
            <a:ext cx="268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nhẩm</a:t>
            </a:r>
            <a:endParaRPr lang="vi-VN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1828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+ 1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" y="2971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" y="4159468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77000" y="1828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77000" y="2971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77000" y="4159468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81400" y="1844566"/>
            <a:ext cx="1676400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81400" y="2987566"/>
            <a:ext cx="1676400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81400" y="4175234"/>
            <a:ext cx="1676400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+ 4</a:t>
            </a:r>
          </a:p>
        </p:txBody>
      </p:sp>
      <p:sp>
        <p:nvSpPr>
          <p:cNvPr id="26" name="Oval 25"/>
          <p:cNvSpPr/>
          <p:nvPr/>
        </p:nvSpPr>
        <p:spPr>
          <a:xfrm>
            <a:off x="2330668" y="1828800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318378" y="3038169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318378" y="4191000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318234" y="1844566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05944" y="3053935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05944" y="4206766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216464" y="1828800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6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204174" y="3038169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204174" y="4190999"/>
            <a:ext cx="762000" cy="77096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6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50"/>
    </mc:Choice>
    <mc:Fallback xmlns="">
      <p:transition spd="slow" advClick="0" advTm="1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2" y="1219200"/>
            <a:ext cx="3448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3048000"/>
            <a:ext cx="3371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4876800"/>
            <a:ext cx="3390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47623" y="1534537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a)</a:t>
            </a:r>
            <a:endParaRPr lang="vi-VN" sz="3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781782" y="3318038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b)</a:t>
            </a:r>
            <a:endParaRPr lang="vi-VN" sz="32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781782" y="5220712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c)</a:t>
            </a:r>
            <a:endParaRPr lang="vi-VN" sz="3200" b="1" dirty="0"/>
          </a:p>
        </p:txBody>
      </p:sp>
      <p:grpSp>
        <p:nvGrpSpPr>
          <p:cNvPr id="97" name="Group 96"/>
          <p:cNvGrpSpPr/>
          <p:nvPr/>
        </p:nvGrpSpPr>
        <p:grpSpPr>
          <a:xfrm>
            <a:off x="5103399" y="1587115"/>
            <a:ext cx="2821401" cy="914400"/>
            <a:chOff x="1066800" y="4816366"/>
            <a:chExt cx="2821401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     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105400" y="3505200"/>
            <a:ext cx="2821401" cy="914400"/>
            <a:chOff x="1066800" y="4816366"/>
            <a:chExt cx="2821401" cy="91440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     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105400" y="5410200"/>
            <a:ext cx="2821401" cy="914400"/>
            <a:chOff x="1066800" y="4816366"/>
            <a:chExt cx="2821401" cy="914400"/>
          </a:xfrm>
        </p:grpSpPr>
        <p:sp>
          <p:nvSpPr>
            <p:cNvPr id="116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+ 4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356705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00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770"/>
    </mc:Choice>
    <mc:Fallback xmlns="">
      <p:transition spd="slow" advClick="0" advTm="407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2" y="1219200"/>
            <a:ext cx="3448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47623" y="1534537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5103399" y="1587115"/>
            <a:ext cx="2821401" cy="914400"/>
            <a:chOff x="1066800" y="4816366"/>
            <a:chExt cx="2821401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232634" y="1770594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465443" y="176731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28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200"/>
    </mc:Choice>
    <mc:Fallback xmlns="">
      <p:transition spd="slow" advClick="0" advTm="38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2133600"/>
            <a:ext cx="3371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781782" y="2403638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105400" y="2590800"/>
            <a:ext cx="2821401" cy="914400"/>
            <a:chOff x="1066800" y="4816366"/>
            <a:chExt cx="2821401" cy="91440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6243613" y="27815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49677" y="27815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2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0"/>
    </mc:Choice>
    <mc:Fallback xmlns="">
      <p:transition spd="slow" advClick="0" advTm="37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2362200"/>
            <a:ext cx="3390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781782" y="2286000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5105400" y="2895600"/>
            <a:ext cx="2821401" cy="914400"/>
            <a:chOff x="1066800" y="4816366"/>
            <a:chExt cx="2821401" cy="914400"/>
          </a:xfrm>
        </p:grpSpPr>
        <p:sp>
          <p:nvSpPr>
            <p:cNvPr id="116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      + 4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356705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5530424" y="308783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465443" y="308098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19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770"/>
    </mc:Choice>
    <mc:Fallback xmlns="">
      <p:transition spd="slow" advClick="0" advTm="40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583CD5B-44E1-40D6-802D-891703E1341F}"/>
  <p:tag name="ISPRING_RESOURCE_FOLDER" val="D:\LỚP 1\1A4\PP Toán 1 cả năm_\Toán\Bài 10\Bài 10 (t2)\"/>
  <p:tag name="ISPRING_PRESENTATION_PATH" val="D:\LỚP 1\1A4\PP Toán 1 cả năm_\Toán\Bài 10\Bài 10 (t2).pptx"/>
  <p:tag name="ISPRING_PROJECT_VERSION" val="9.3"/>
  <p:tag name="ISPRING_PROJECT_FOLDER_UPDATED" val="1"/>
  <p:tag name="ISPRING_SCREEN_RECS_UPDATED" val="D:\LỚP 1\1A4\PP Toán 1 cả năm_\Toán\Bài 10\Bài 10 (t2)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267</Words>
  <Application>Microsoft Office PowerPoint</Application>
  <PresentationFormat>On-screen Show (4:3)</PresentationFormat>
  <Paragraphs>151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.VnAvant</vt:lpstr>
      <vt:lpstr>.VnAvantH</vt:lpstr>
      <vt:lpstr>Arial</vt:lpstr>
      <vt:lpstr>Calibri</vt:lpstr>
      <vt:lpstr>Calibri Light</vt:lpstr>
      <vt:lpstr>HP-087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10</cp:lastModifiedBy>
  <cp:revision>86</cp:revision>
  <dcterms:created xsi:type="dcterms:W3CDTF">2006-08-16T00:00:00Z</dcterms:created>
  <dcterms:modified xsi:type="dcterms:W3CDTF">2025-11-07T06:11:31Z</dcterms:modified>
</cp:coreProperties>
</file>