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57" r:id="rId3"/>
    <p:sldId id="299" r:id="rId4"/>
    <p:sldId id="256" r:id="rId5"/>
    <p:sldId id="305" r:id="rId6"/>
    <p:sldId id="264" r:id="rId7"/>
    <p:sldId id="259" r:id="rId8"/>
    <p:sldId id="312" r:id="rId9"/>
    <p:sldId id="313" r:id="rId10"/>
    <p:sldId id="314" r:id="rId11"/>
    <p:sldId id="266" r:id="rId12"/>
    <p:sldId id="268" r:id="rId13"/>
    <p:sldId id="306" r:id="rId14"/>
    <p:sldId id="310" r:id="rId15"/>
    <p:sldId id="295" r:id="rId16"/>
    <p:sldId id="311" r:id="rId17"/>
    <p:sldId id="277" r:id="rId18"/>
    <p:sldId id="309" r:id="rId19"/>
    <p:sldId id="29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5" d="100"/>
          <a:sy n="85" d="100"/>
        </p:scale>
        <p:origin x="15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66700" y="4191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21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BÀI 46: 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9248A-B750-C903-4D7A-C7EB61048535}"/>
              </a:ext>
            </a:extLst>
          </p:cNvPr>
          <p:cNvSpPr txBox="1"/>
          <p:nvPr/>
        </p:nvSpPr>
        <p:spPr>
          <a:xfrm>
            <a:off x="4788176" y="34036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2356E-228D-3BDD-4BE6-EE11BAF63FE7}"/>
              </a:ext>
            </a:extLst>
          </p:cNvPr>
          <p:cNvSpPr/>
          <p:nvPr/>
        </p:nvSpPr>
        <p:spPr>
          <a:xfrm>
            <a:off x="2971800" y="533400"/>
            <a:ext cx="51054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4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ăc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âc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023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28" name="Picture 4" descr="https://f36-zpg.zdn.vn/7158024181472660464/b33c71556437af69f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4" y="604291"/>
            <a:ext cx="8368340" cy="52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3429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2543177" y="364806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4286252" y="3390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5472111" y="36528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7396157" y="33956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8644685" y="364330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36-zpg.zdn.vn/2786895888805253890/110ae4d0fbb230ec69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8229599" cy="55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091489" y="372427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781674" y="340518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198145" y="371474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1404933" y="343528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096126" y="1295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548311" y="161448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900111" y="138588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5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429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209800"/>
            <a:ext cx="6707924" cy="3744394"/>
            <a:chOff x="363805" y="-257369"/>
            <a:chExt cx="5810066" cy="4000605"/>
          </a:xfrm>
        </p:grpSpPr>
        <p:sp>
          <p:nvSpPr>
            <p:cNvPr id="2" name="Rounded Rectangle 1"/>
            <p:cNvSpPr/>
            <p:nvPr/>
          </p:nvSpPr>
          <p:spPr>
            <a:xfrm>
              <a:off x="363805" y="-257369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vui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vÎ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ng«i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sao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m­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en-US" sz="4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trÝ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kh©u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v¸</a:t>
              </a:r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6" y="3243433"/>
              <a:ext cx="678500" cy="49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43000" y="2286001"/>
            <a:ext cx="6553200" cy="3276599"/>
            <a:chOff x="-1810364" y="6321548"/>
            <a:chExt cx="6796234" cy="33273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-1810364" y="6321548"/>
              <a:ext cx="6796234" cy="251577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kÐo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co         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kªu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gäi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cau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khã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endParaRPr lang="en-US" sz="40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1" y="9143562"/>
              <a:ext cx="316104" cy="50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152400" y="1437322"/>
            <a:ext cx="8639396" cy="3413050"/>
            <a:chOff x="103928" y="1140983"/>
            <a:chExt cx="7113639" cy="341305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511967" y="1810833"/>
              <a:ext cx="6705600" cy="2743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2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c©u</a:t>
              </a:r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endParaRPr lang="en-US" sz="32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pPr algn="ctr"/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ë Tam §¶o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qu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. </a:t>
              </a: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3"/>
              <a:ext cx="867201" cy="63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5600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434" objId="28"/>
        <p14:triggerEvt type="onClick" time="8762" objId="28"/>
        <p14:triggerEvt type="onClick" time="15546" objId="28"/>
        <p14:triggerEvt type="onClick" time="16531" objId="28"/>
        <p14:triggerEvt type="onClick" time="18827" objId="24"/>
        <p14:triggerEvt type="onClick" time="19996" objId="24"/>
        <p14:triggerEvt type="onClick" time="28117" objId="24"/>
        <p14:triggerEvt type="onClick" time="28981" objId="24"/>
        <p14:triggerEvt type="onClick" time="31101" objId="10"/>
        <p14:triggerEvt type="onClick" time="31976" objId="10"/>
        <p14:triggerEvt type="onClick" time="38830" objId="10"/>
        <p14:triggerEvt type="onClick" time="39877" objId="10"/>
        <p14:triggerEvt type="onClick" time="42359" objId="21"/>
        <p14:triggerEvt type="onClick" time="43279" objId="21"/>
        <p14:triggerEvt type="onClick" time="44776" objId="21"/>
        <p14:triggerEvt type="onClick" time="52377" objId="21"/>
        <p14:triggerEvt type="onClick" time="53830" objId="2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227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.VnAvant</vt:lpstr>
      <vt:lpstr>Arial</vt:lpstr>
      <vt:lpstr>Arrus-Black</vt:lpstr>
      <vt:lpstr>Calibri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138</cp:revision>
  <dcterms:created xsi:type="dcterms:W3CDTF">2020-08-23T18:12:36Z</dcterms:created>
  <dcterms:modified xsi:type="dcterms:W3CDTF">2025-11-20T06:43:47Z</dcterms:modified>
</cp:coreProperties>
</file>