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9"/>
  </p:notesMasterIdLst>
  <p:sldIdLst>
    <p:sldId id="424" r:id="rId3"/>
    <p:sldId id="362" r:id="rId4"/>
    <p:sldId id="256" r:id="rId5"/>
    <p:sldId id="381" r:id="rId6"/>
    <p:sldId id="437" r:id="rId7"/>
    <p:sldId id="387" r:id="rId8"/>
    <p:sldId id="393" r:id="rId9"/>
    <p:sldId id="394" r:id="rId10"/>
    <p:sldId id="413" r:id="rId11"/>
    <p:sldId id="420" r:id="rId12"/>
    <p:sldId id="429" r:id="rId13"/>
    <p:sldId id="430" r:id="rId14"/>
    <p:sldId id="431" r:id="rId15"/>
    <p:sldId id="438" r:id="rId16"/>
    <p:sldId id="412" r:id="rId17"/>
    <p:sldId id="428" r:id="rId18"/>
    <p:sldId id="351" r:id="rId19"/>
    <p:sldId id="397" r:id="rId20"/>
    <p:sldId id="384" r:id="rId21"/>
    <p:sldId id="433" r:id="rId22"/>
    <p:sldId id="434" r:id="rId23"/>
    <p:sldId id="402" r:id="rId24"/>
    <p:sldId id="355" r:id="rId25"/>
    <p:sldId id="405" r:id="rId26"/>
    <p:sldId id="435" r:id="rId27"/>
    <p:sldId id="407" r:id="rId28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HL Hoctro" panose="02000000000000000000" pitchFamily="2" charset="0"/>
      <p:regular r:id="rId38"/>
    </p:embeddedFont>
    <p:embeddedFont>
      <p:font typeface="HP001 4 hàng" panose="020B0603050302020204" pitchFamily="34" charset="0"/>
      <p:regular r:id="rId39"/>
      <p:bold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  <p:embeddedFont>
      <p:font typeface="VNI-Avo" pitchFamily="2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33CC"/>
    <a:srgbClr val="008000"/>
    <a:srgbClr val="00FF00"/>
    <a:srgbClr val="99FF33"/>
    <a:srgbClr val="FFFF99"/>
    <a:srgbClr val="FF9999"/>
    <a:srgbClr val="000099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5" d="100"/>
          <a:sy n="85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09/10/2025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Clip_Art/Holidays/Christmas/snowman001_c_143923.html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hyperlink" Target="http://www.graphicsfactory.com/Animations/3D/Holidays/Christmas/wreath_123798.html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9.png"/><Relationship Id="rId10" Type="http://schemas.openxmlformats.org/officeDocument/2006/relationships/image" Target="../media/image22.gif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10668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65363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36623" y="11430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499332" y="116927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8989" y="2055083"/>
            <a:ext cx="3250275" cy="2053521"/>
            <a:chOff x="518834" y="2659797"/>
            <a:chExt cx="3250275" cy="2053521"/>
          </a:xfrm>
        </p:grpSpPr>
        <p:grpSp>
          <p:nvGrpSpPr>
            <p:cNvPr id="9" name="Group 8"/>
            <p:cNvGrpSpPr/>
            <p:nvPr/>
          </p:nvGrpSpPr>
          <p:grpSpPr>
            <a:xfrm>
              <a:off x="518834" y="2659797"/>
              <a:ext cx="3250275" cy="2008910"/>
              <a:chOff x="304800" y="1752600"/>
              <a:chExt cx="3250275" cy="200891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2725167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142966" y="281128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606867" y="3882321"/>
              <a:ext cx="1734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m</a:t>
              </a:r>
              <a:r>
                <a:rPr lang="en-US" sz="4800" b="1" dirty="0" err="1">
                  <a:latin typeface="VNI-Avo" pitchFamily="2" charset="0"/>
                </a:rPr>
                <a:t>eï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5400" y="2048157"/>
            <a:ext cx="3250275" cy="2008910"/>
            <a:chOff x="5105400" y="2707681"/>
            <a:chExt cx="3250275" cy="2008910"/>
          </a:xfrm>
        </p:grpSpPr>
        <p:grpSp>
          <p:nvGrpSpPr>
            <p:cNvPr id="10" name="Group 9"/>
            <p:cNvGrpSpPr/>
            <p:nvPr/>
          </p:nvGrpSpPr>
          <p:grpSpPr>
            <a:xfrm>
              <a:off x="5105400" y="2707681"/>
              <a:ext cx="3250275" cy="2008910"/>
              <a:chOff x="304800" y="1752600"/>
              <a:chExt cx="3250275" cy="200891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5501640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6351108" y="3849268"/>
              <a:ext cx="1108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n</a:t>
              </a:r>
              <a:r>
                <a:rPr lang="en-US" sz="4800" b="1" dirty="0" err="1">
                  <a:latin typeface="VNI-Avo" pitchFamily="2" charset="0"/>
                </a:rPr>
                <a:t>ô</a:t>
              </a:r>
              <a:endParaRPr lang="en-US" sz="4800" b="1" dirty="0">
                <a:latin typeface="VNI-Avo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7309443" y="2866091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ô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66770"/>
              </p:ext>
            </p:extLst>
          </p:nvPr>
        </p:nvGraphicFramePr>
        <p:xfrm>
          <a:off x="373391" y="4419600"/>
          <a:ext cx="8197607" cy="158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80866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726264"/>
      </p:ext>
    </p:extLst>
  </p:cSld>
  <p:clrMapOvr>
    <a:masterClrMapping/>
  </p:clrMapOvr>
  <p:transition advTm="664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3276600" y="4419600"/>
            <a:ext cx="240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meø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0" y="1524000"/>
            <a:ext cx="622069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616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3581400" y="495300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92256"/>
            <a:ext cx="5410200" cy="39083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4038600" y="1828800"/>
            <a:ext cx="1447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945398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3657600" y="3927234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nô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 b="14398"/>
          <a:stretch/>
        </p:blipFill>
        <p:spPr bwMode="auto">
          <a:xfrm>
            <a:off x="1600200" y="1600200"/>
            <a:ext cx="5181600" cy="191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36898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ACC6B55-13C1-49D9-4B6F-96F6C80D5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8"/>
          <a:stretch/>
        </p:blipFill>
        <p:spPr bwMode="auto">
          <a:xfrm>
            <a:off x="2286000" y="838200"/>
            <a:ext cx="4800600" cy="321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229F2-D166-FF07-2291-153158B44CB6}"/>
              </a:ext>
            </a:extLst>
          </p:cNvPr>
          <p:cNvSpPr txBox="1"/>
          <p:nvPr/>
        </p:nvSpPr>
        <p:spPr>
          <a:xfrm>
            <a:off x="3733800" y="396240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2957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2667000" y="3673805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4DF458-3055-4B3F-866F-46EC19EDE607}"/>
              </a:ext>
            </a:extLst>
          </p:cNvPr>
          <p:cNvSpPr txBox="1"/>
          <p:nvPr/>
        </p:nvSpPr>
        <p:spPr>
          <a:xfrm>
            <a:off x="-54818" y="3679501"/>
            <a:ext cx="240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meø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4724400" y="362739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nô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11221A-FF24-40FC-B40B-711A589D4C2F}"/>
              </a:ext>
            </a:extLst>
          </p:cNvPr>
          <p:cNvSpPr txBox="1"/>
          <p:nvPr/>
        </p:nvSpPr>
        <p:spPr>
          <a:xfrm>
            <a:off x="7005045" y="3581400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 b="14398"/>
          <a:stretch/>
        </p:blipFill>
        <p:spPr bwMode="auto">
          <a:xfrm>
            <a:off x="4852494" y="1828801"/>
            <a:ext cx="1853106" cy="168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/>
          <a:stretch/>
        </p:blipFill>
        <p:spPr bwMode="auto">
          <a:xfrm>
            <a:off x="518737" y="1524000"/>
            <a:ext cx="2106698" cy="2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8"/>
          <a:stretch/>
        </p:blipFill>
        <p:spPr bwMode="auto">
          <a:xfrm>
            <a:off x="6705600" y="1981200"/>
            <a:ext cx="2133600" cy="14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"/>
          <a:stretch/>
        </p:blipFill>
        <p:spPr bwMode="auto">
          <a:xfrm>
            <a:off x="3006436" y="1828800"/>
            <a:ext cx="1941209" cy="187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1057898" y="4350841"/>
            <a:ext cx="832902" cy="5696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454265" y="4381142"/>
            <a:ext cx="832902" cy="5696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801801" y="4350841"/>
            <a:ext cx="512279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082405" y="4267200"/>
            <a:ext cx="512279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1521250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36623" y="114300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499332" y="1169276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8989" y="2055083"/>
            <a:ext cx="3250275" cy="2053521"/>
            <a:chOff x="518834" y="2659797"/>
            <a:chExt cx="3250275" cy="2053521"/>
          </a:xfrm>
        </p:grpSpPr>
        <p:grpSp>
          <p:nvGrpSpPr>
            <p:cNvPr id="9" name="Group 8"/>
            <p:cNvGrpSpPr/>
            <p:nvPr/>
          </p:nvGrpSpPr>
          <p:grpSpPr>
            <a:xfrm>
              <a:off x="518834" y="2659797"/>
              <a:ext cx="3250275" cy="2008910"/>
              <a:chOff x="304800" y="1752600"/>
              <a:chExt cx="3250275" cy="200891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2725167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142966" y="281128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1606867" y="3882321"/>
              <a:ext cx="1734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m</a:t>
              </a:r>
              <a:r>
                <a:rPr lang="en-US" sz="4800" b="1" dirty="0" err="1">
                  <a:latin typeface="VNI-Avo" pitchFamily="2" charset="0"/>
                </a:rPr>
                <a:t>eï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05400" y="2048157"/>
            <a:ext cx="3250275" cy="2008910"/>
            <a:chOff x="5105400" y="2707681"/>
            <a:chExt cx="3250275" cy="2008910"/>
          </a:xfrm>
        </p:grpSpPr>
        <p:grpSp>
          <p:nvGrpSpPr>
            <p:cNvPr id="10" name="Group 9"/>
            <p:cNvGrpSpPr/>
            <p:nvPr/>
          </p:nvGrpSpPr>
          <p:grpSpPr>
            <a:xfrm>
              <a:off x="5105400" y="2707681"/>
              <a:ext cx="3250275" cy="2008910"/>
              <a:chOff x="304800" y="1752600"/>
              <a:chExt cx="3250275" cy="200891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04800" y="1752600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954874" y="1759526"/>
                <a:ext cx="1600200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04801" y="2770910"/>
                <a:ext cx="3250274" cy="990600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1" i="0" u="none" strike="noStrike" cap="none" normalizeH="0" baseline="0">
                  <a:ln>
                    <a:noFill/>
                  </a:ln>
                  <a:solidFill>
                    <a:srgbClr val="0033CC"/>
                  </a:solidFill>
                  <a:effectLst/>
                  <a:latin typeface=".VnAvant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5501640" y="2847110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6351108" y="3849268"/>
              <a:ext cx="1108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n</a:t>
              </a:r>
              <a:r>
                <a:rPr lang="en-US" sz="4800" b="1" dirty="0" err="1">
                  <a:latin typeface="VNI-Avo" pitchFamily="2" charset="0"/>
                </a:rPr>
                <a:t>ô</a:t>
              </a:r>
              <a:endParaRPr lang="en-US" sz="4800" b="1" dirty="0">
                <a:latin typeface="VNI-Avo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7FC7F5-9EE6-44BB-B5A8-FB54F63BE291}"/>
                </a:ext>
              </a:extLst>
            </p:cNvPr>
            <p:cNvSpPr txBox="1"/>
            <p:nvPr/>
          </p:nvSpPr>
          <p:spPr>
            <a:xfrm flipH="1">
              <a:off x="7309443" y="2866091"/>
              <a:ext cx="48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VNI-Avo" pitchFamily="2" charset="0"/>
                </a:rPr>
                <a:t>ô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3391" y="4419600"/>
          <a:ext cx="8197607" cy="158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80866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3186D72-CA73-4F63-A854-441A823EDB33}"/>
              </a:ext>
            </a:extLst>
          </p:cNvPr>
          <p:cNvSpPr txBox="1"/>
          <p:nvPr/>
        </p:nvSpPr>
        <p:spPr>
          <a:xfrm>
            <a:off x="226918" y="5330279"/>
            <a:ext cx="2406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meø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74A430-D1B8-4A4C-BCBB-7464F38E95C5}"/>
              </a:ext>
            </a:extLst>
          </p:cNvPr>
          <p:cNvSpPr txBox="1"/>
          <p:nvPr/>
        </p:nvSpPr>
        <p:spPr>
          <a:xfrm>
            <a:off x="2641902" y="5331991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F375B1-116E-4096-9996-2100BE57D974}"/>
              </a:ext>
            </a:extLst>
          </p:cNvPr>
          <p:cNvSpPr txBox="1"/>
          <p:nvPr/>
        </p:nvSpPr>
        <p:spPr>
          <a:xfrm>
            <a:off x="4699302" y="5285576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nô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ñoû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4A01B6-F355-48C5-88C8-33FCCCE34C74}"/>
              </a:ext>
            </a:extLst>
          </p:cNvPr>
          <p:cNvSpPr txBox="1"/>
          <p:nvPr/>
        </p:nvSpPr>
        <p:spPr>
          <a:xfrm>
            <a:off x="6979947" y="5239586"/>
            <a:ext cx="215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ca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noâ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3576"/>
      </p:ext>
    </p:extLst>
  </p:cSld>
  <p:clrMapOvr>
    <a:masterClrMapping/>
  </p:clrMapOvr>
  <p:transition advTm="664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66260"/>
            <a:ext cx="4610101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662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4917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6469960"/>
            <a:ext cx="461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" y="5727009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" y="285879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9" y="24812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4" y="1946317"/>
            <a:ext cx="6120672" cy="3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0" y="2221607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6EF2F6-B451-4B52-AD23-531928932983}"/>
              </a:ext>
            </a:extLst>
          </p:cNvPr>
          <p:cNvSpPr txBox="1"/>
          <p:nvPr/>
        </p:nvSpPr>
        <p:spPr>
          <a:xfrm>
            <a:off x="607404" y="1359278"/>
            <a:ext cx="167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P001 4 hàng" panose="020B06030503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71600" y="262192"/>
            <a:ext cx="6455378" cy="5529008"/>
            <a:chOff x="1984962" y="654848"/>
            <a:chExt cx="4692446" cy="4245109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43" b="92857" l="212" r="100000">
                          <a14:foregroundMark x1="46186" y1="7143" x2="48729" y2="39286"/>
                          <a14:foregroundMark x1="16949" y1="33036" x2="14407" y2="71875"/>
                          <a14:foregroundMark x1="16949" y1="63839" x2="19280" y2="72098"/>
                          <a14:foregroundMark x1="8475" y1="60938" x2="25636" y2="62500"/>
                          <a14:foregroundMark x1="6356" y1="69196" x2="25212" y2="73661"/>
                          <a14:foregroundMark x1="7415" y1="74777" x2="20551" y2="88839"/>
                          <a14:foregroundMark x1="12924" y1="86830" x2="12500" y2="89509"/>
                          <a14:foregroundMark x1="18008" y1="66518" x2="28814" y2="66295"/>
                          <a14:foregroundMark x1="16102" y1="58036" x2="30720" y2="60045"/>
                          <a14:foregroundMark x1="19068" y1="67634" x2="28602" y2="70982"/>
                          <a14:foregroundMark x1="15254" y1="58482" x2="6356" y2="59152"/>
                          <a14:foregroundMark x1="6356" y1="61161" x2="9534" y2="71429"/>
                          <a14:foregroundMark x1="13136" y1="89955" x2="21822" y2="90402"/>
                          <a14:foregroundMark x1="75000" y1="91071" x2="79237" y2="91071"/>
                          <a14:foregroundMark x1="86653" y1="91741" x2="89407" y2="92411"/>
                          <a14:foregroundMark x1="20551" y1="91071" x2="23305" y2="90402"/>
                          <a14:backgroundMark x1="42797" y1="17188" x2="54449" y2="17188"/>
                          <a14:backgroundMark x1="49364" y1="16071" x2="49364" y2="24777"/>
                          <a14:backgroundMark x1="48729" y1="5580" x2="40466" y2="8259"/>
                          <a14:backgroundMark x1="40678" y1="21205" x2="48305" y2="27902"/>
                          <a14:backgroundMark x1="43432" y1="22545" x2="48729" y2="22768"/>
                          <a14:backgroundMark x1="44280" y1="20759" x2="49153" y2="20089"/>
                          <a14:backgroundMark x1="44915" y1="20089" x2="49364" y2="23438"/>
                          <a14:backgroundMark x1="60805" y1="38393" x2="60805" y2="38393"/>
                          <a14:backgroundMark x1="35805" y1="36830" x2="35805" y2="36830"/>
                          <a14:backgroundMark x1="35805" y1="28571" x2="61017" y2="28571"/>
                          <a14:backgroundMark x1="45763" y1="8259" x2="48305" y2="36607"/>
                          <a14:backgroundMark x1="49153" y1="39286" x2="46186" y2="8259"/>
                          <a14:backgroundMark x1="46822" y1="27009" x2="48941" y2="38393"/>
                          <a14:backgroundMark x1="49153" y1="38839" x2="49153" y2="38839"/>
                          <a14:backgroundMark x1="49364" y1="37946" x2="49364" y2="37946"/>
                          <a14:backgroundMark x1="49364" y1="37277" x2="49364" y2="37277"/>
                          <a14:backgroundMark x1="48729" y1="36384" x2="48729" y2="36384"/>
                          <a14:backgroundMark x1="48729" y1="36161" x2="48305" y2="35268"/>
                          <a14:backgroundMark x1="46822" y1="33259" x2="46822" y2="332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1"/>
            <a:stretch/>
          </p:blipFill>
          <p:spPr bwMode="auto">
            <a:xfrm>
              <a:off x="1984962" y="654848"/>
              <a:ext cx="4692446" cy="4245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073F2D-E93A-4FAF-8CBF-914F81ED48DE}"/>
                </a:ext>
              </a:extLst>
            </p:cNvPr>
            <p:cNvSpPr/>
            <p:nvPr/>
          </p:nvSpPr>
          <p:spPr>
            <a:xfrm>
              <a:off x="2359478" y="2954514"/>
              <a:ext cx="134282" cy="1949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endPara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5438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742950"/>
            <a:ext cx="87534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13966"/>
      </p:ext>
    </p:extLst>
  </p:cSld>
  <p:clrMapOvr>
    <a:masterClrMapping/>
  </p:clrMapOvr>
  <p:transition advTm="664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58393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95161"/>
      </p:ext>
    </p:extLst>
  </p:cSld>
  <p:clrMapOvr>
    <a:masterClrMapping/>
  </p:clrMapOvr>
  <p:transition advTm="6645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467600" cy="54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/>
          <a:stretch/>
        </p:blipFill>
        <p:spPr bwMode="auto">
          <a:xfrm>
            <a:off x="970859" y="1066800"/>
            <a:ext cx="6696052" cy="38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64679" y="4932763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cho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ñi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ca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noâ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76400" y="5763760"/>
            <a:ext cx="9906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858000" y="5732510"/>
            <a:ext cx="9906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/>
          <a:stretch/>
        </p:blipFill>
        <p:spPr bwMode="auto">
          <a:xfrm>
            <a:off x="970859" y="1066800"/>
            <a:ext cx="6696052" cy="38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64679" y="4932763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cho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Haø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ñi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ca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VNI-Avo" pitchFamily="2" charset="0"/>
              </a:rPr>
              <a:t>noâ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548125"/>
      </p:ext>
    </p:extLst>
  </p:cSld>
  <p:clrMapOvr>
    <a:masterClrMapping/>
  </p:clrMapOvr>
  <p:transition advTm="6645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5" b="100000" l="0" r="100000">
                        <a14:foregroundMark x1="2466" y1="10619" x2="80942" y2="10029"/>
                        <a14:foregroundMark x1="1794" y1="9145" x2="38117" y2="7080"/>
                        <a14:foregroundMark x1="3363" y1="7080" x2="31839" y2="7670"/>
                        <a14:foregroundMark x1="63453" y1="7965" x2="95740" y2="7080"/>
                        <a14:foregroundMark x1="64350" y1="7080" x2="99552" y2="6195"/>
                        <a14:foregroundMark x1="73318" y1="19764" x2="69731" y2="35693"/>
                        <a14:foregroundMark x1="65022" y1="23304" x2="64798" y2="39233"/>
                        <a14:foregroundMark x1="77130" y1="29499" x2="96861" y2="22419"/>
                        <a14:foregroundMark x1="97534" y1="25959" x2="97982" y2="49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10" y="1219200"/>
            <a:ext cx="5603594" cy="41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429000" y="26616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33CC"/>
                </a:solidFill>
                <a:latin typeface="VNI-Avo" pitchFamily="2" charset="0"/>
              </a:rPr>
              <a:t>Giôùi</a:t>
            </a:r>
            <a:r>
              <a:rPr lang="en-US" sz="4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VNI-Avo" pitchFamily="2" charset="0"/>
              </a:rPr>
              <a:t>thieäu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78227C-E317-47AD-AA37-1621D292DB76}"/>
              </a:ext>
            </a:extLst>
          </p:cNvPr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Hái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vi-VN" b="1" dirty="0">
              <a:solidFill>
                <a:srgbClr val="FF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876" y="3951743"/>
            <a:ext cx="5641124" cy="2601457"/>
            <a:chOff x="231804" y="1045255"/>
            <a:chExt cx="5810066" cy="2779462"/>
          </a:xfrm>
        </p:grpSpPr>
        <p:sp>
          <p:nvSpPr>
            <p:cNvPr id="2" name="Rounded Rectangle 1"/>
            <p:cNvSpPr/>
            <p:nvPr/>
          </p:nvSpPr>
          <p:spPr>
            <a:xfrm>
              <a:off x="231804" y="1045255"/>
              <a:ext cx="5810066" cy="2779462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      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40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chuù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heà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laù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khoâ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</a:p>
            <a:p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chôï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bôø</a:t>
              </a:r>
              <a:r>
                <a:rPr lang="en-US" sz="40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40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hoà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endParaRPr lang="en-US" sz="4000" dirty="0">
                <a:latin typeface="VNI-Avo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7895" l="9690" r="96512">
                          <a14:foregroundMark x1="23643" y1="72105" x2="40698" y2="81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6800"/>
              <a:ext cx="996276" cy="733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8624" y="4151962"/>
            <a:ext cx="5894828" cy="2401238"/>
            <a:chOff x="244311" y="4309685"/>
            <a:chExt cx="6113445" cy="2438400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244311" y="4309685"/>
              <a:ext cx="6113445" cy="24384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Tìm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vaø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to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nhöõng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caëp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anh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sinh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ñoâi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:</a:t>
              </a:r>
            </a:p>
            <a:p>
              <a:r>
                <a:rPr lang="en-US" sz="3600" b="1" dirty="0">
                  <a:solidFill>
                    <a:schemeClr val="tx1"/>
                  </a:solidFill>
                  <a:latin typeface="VNI-Avo" pitchFamily="2" charset="0"/>
                </a:rPr>
                <a:t>i – I; k – h; H – h; L – l; </a:t>
              </a:r>
            </a:p>
            <a:p>
              <a:r>
                <a:rPr lang="en-US" sz="4000" b="1" dirty="0">
                  <a:solidFill>
                    <a:schemeClr val="tx1"/>
                  </a:solidFill>
                  <a:latin typeface="VNI-Avo" pitchFamily="2" charset="0"/>
                </a:rPr>
                <a:t>U – u; ö - Ö</a:t>
              </a: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100000">
                          <a14:foregroundMark x1="52857" y1="84375" x2="52857" y2="84375"/>
                          <a14:foregroundMark x1="37857" y1="8482" x2="37857" y2="8482"/>
                          <a14:foregroundMark x1="40000" y1="893" x2="40000" y2="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8" y="4364202"/>
              <a:ext cx="512344" cy="818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Group 7168"/>
          <p:cNvGrpSpPr/>
          <p:nvPr/>
        </p:nvGrpSpPr>
        <p:grpSpPr>
          <a:xfrm>
            <a:off x="367375" y="4161794"/>
            <a:ext cx="5412111" cy="2364218"/>
            <a:chOff x="103928" y="1140982"/>
            <a:chExt cx="5412111" cy="2364218"/>
          </a:xfrm>
        </p:grpSpPr>
        <p:sp>
          <p:nvSpPr>
            <p:cNvPr id="7168" name="Flowchart: Alternate Process 7167"/>
            <p:cNvSpPr/>
            <p:nvPr/>
          </p:nvSpPr>
          <p:spPr>
            <a:xfrm>
              <a:off x="152400" y="1143000"/>
              <a:ext cx="5363639" cy="2362200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Haõy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ñoïc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naøo</a:t>
              </a:r>
              <a:endParaRPr lang="en-US" sz="3600" b="1" dirty="0">
                <a:solidFill>
                  <a:srgbClr val="FF0000"/>
                </a:solidFill>
                <a:latin typeface="VNI-Avo" pitchFamily="2" charset="0"/>
              </a:endParaRPr>
            </a:p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che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oâ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        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döõ</a:t>
              </a:r>
              <a:endParaRPr lang="en-US" sz="3600" b="1" dirty="0">
                <a:solidFill>
                  <a:schemeClr val="tx2">
                    <a:lumMod val="50000"/>
                  </a:schemeClr>
                </a:solidFill>
                <a:latin typeface="VNI-Avo" pitchFamily="2" charset="0"/>
              </a:endParaRPr>
            </a:p>
            <a:p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Chò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cho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beù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caù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côø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.</a:t>
              </a: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8947" l="9690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8" y="1140982"/>
              <a:ext cx="1231972" cy="907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72" name="Group 7171"/>
          <p:cNvGrpSpPr/>
          <p:nvPr/>
        </p:nvGrpSpPr>
        <p:grpSpPr>
          <a:xfrm>
            <a:off x="292718" y="4035086"/>
            <a:ext cx="5433297" cy="2362200"/>
            <a:chOff x="-64300" y="1103962"/>
            <a:chExt cx="5433297" cy="2362200"/>
          </a:xfrm>
        </p:grpSpPr>
        <p:sp>
          <p:nvSpPr>
            <p:cNvPr id="7171" name="Flowchart: Alternate Process 7170"/>
            <p:cNvSpPr/>
            <p:nvPr/>
          </p:nvSpPr>
          <p:spPr>
            <a:xfrm>
              <a:off x="-64300" y="1103962"/>
              <a:ext cx="5433297" cy="236220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3600" dirty="0">
                  <a:latin typeface="VNI-Avo" pitchFamily="2" charset="0"/>
                </a:rPr>
                <a:t>    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Ñoá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vui</a:t>
              </a:r>
              <a:r>
                <a:rPr lang="en-US" sz="3600" b="1" dirty="0">
                  <a:solidFill>
                    <a:srgbClr val="FF0000"/>
                  </a:solidFill>
                  <a:latin typeface="VNI-Avo" pitchFamily="2" charset="0"/>
                </a:rPr>
                <a:t>?</a:t>
              </a:r>
            </a:p>
            <a:p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Teân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moät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con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vaät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leo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treøo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raát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gioûi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baét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ñaàu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baèng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VNI-Avo" pitchFamily="2" charset="0"/>
                </a:rPr>
                <a:t>kh</a:t>
              </a:r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VNI-Avo" pitchFamily="2" charset="0"/>
                </a:rPr>
                <a:t>?</a:t>
              </a: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1287" y1="33152" x2="35149" y2="23913"/>
                          <a14:foregroundMark x1="63861" y1="29348" x2="81188" y2="32609"/>
                          <a14:foregroundMark x1="23267" y1="48370" x2="38614" y2="62500"/>
                          <a14:foregroundMark x1="22277" y1="51087" x2="25743" y2="67935"/>
                          <a14:foregroundMark x1="57921" y1="44565" x2="75248" y2="44565"/>
                          <a14:foregroundMark x1="60396" y1="44565" x2="55446" y2="65217"/>
                          <a14:backgroundMark x1="73267" y1="35326" x2="77723" y2="369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6" y="1295400"/>
              <a:ext cx="884434" cy="805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00" b="98875" l="669" r="98997">
                        <a14:foregroundMark x1="41806" y1="38375" x2="31773" y2="3625"/>
                        <a14:foregroundMark x1="94482" y1="19625" x2="98997" y2="22250"/>
                        <a14:foregroundMark x1="7358" y1="12750" x2="6187" y2="27375"/>
                        <a14:foregroundMark x1="2007" y1="28000" x2="1338" y2="31375"/>
                        <a14:foregroundMark x1="2508" y1="34625" x2="836" y2="37500"/>
                        <a14:foregroundMark x1="45318" y1="50375" x2="52007" y2="53375"/>
                        <a14:foregroundMark x1="56522" y1="47625" x2="54348" y2="59125"/>
                        <a14:foregroundMark x1="58863" y1="51250" x2="58194" y2="57625"/>
                        <a14:foregroundMark x1="45652" y1="49250" x2="44482" y2="59000"/>
                        <a14:foregroundMark x1="42642" y1="49375" x2="40803" y2="57125"/>
                        <a14:foregroundMark x1="50836" y1="91000" x2="52508" y2="96125"/>
                        <a14:foregroundMark x1="31605" y1="96750" x2="34783" y2="97500"/>
                        <a14:foregroundMark x1="18562" y1="96125" x2="13712" y2="9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61" y="1464935"/>
            <a:ext cx="3717777" cy="49736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5873056" y="3290750"/>
            <a:ext cx="825901" cy="1101201"/>
            <a:chOff x="5191587" y="2179964"/>
            <a:chExt cx="1101201" cy="1101201"/>
          </a:xfrm>
        </p:grpSpPr>
        <p:pic>
          <p:nvPicPr>
            <p:cNvPr id="25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7372414" y="1923751"/>
            <a:ext cx="825901" cy="1101201"/>
            <a:chOff x="5191587" y="2179964"/>
            <a:chExt cx="1101201" cy="1101201"/>
          </a:xfrm>
        </p:grpSpPr>
        <p:pic>
          <p:nvPicPr>
            <p:cNvPr id="29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6092142" y="1872172"/>
            <a:ext cx="825901" cy="1101201"/>
            <a:chOff x="5191587" y="2179964"/>
            <a:chExt cx="1101201" cy="1101201"/>
          </a:xfrm>
        </p:grpSpPr>
        <p:pic>
          <p:nvPicPr>
            <p:cNvPr id="22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6FB48A-A8F8-4672-AB81-54C7F7FEAEDB}"/>
              </a:ext>
            </a:extLst>
          </p:cNvPr>
          <p:cNvGrpSpPr/>
          <p:nvPr/>
        </p:nvGrpSpPr>
        <p:grpSpPr>
          <a:xfrm>
            <a:off x="8341900" y="3057946"/>
            <a:ext cx="825901" cy="1101201"/>
            <a:chOff x="5191587" y="2179964"/>
            <a:chExt cx="1101201" cy="1101201"/>
          </a:xfrm>
        </p:grpSpPr>
        <p:pic>
          <p:nvPicPr>
            <p:cNvPr id="11" name="tao 1" descr="A close up of a logo&#10;&#10;Description automatically generated">
              <a:extLst>
                <a:ext uri="{FF2B5EF4-FFF2-40B4-BE49-F238E27FC236}">
                  <a16:creationId xmlns:a16="http://schemas.microsoft.com/office/drawing/2014/main" id="{EE451F70-31FA-46A2-B855-27675A6D4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3889" y1="27500" x2="67500" y2="10833"/>
                          <a14:foregroundMark x1="67500" y1="10833" x2="72778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587" y="2179964"/>
              <a:ext cx="1101201" cy="11012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8D176F-C486-43A1-B304-3D0673F890F9}"/>
                </a:ext>
              </a:extLst>
            </p:cNvPr>
            <p:cNvSpPr txBox="1"/>
            <p:nvPr/>
          </p:nvSpPr>
          <p:spPr>
            <a:xfrm>
              <a:off x="5483701" y="2572329"/>
              <a:ext cx="513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83557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316 0.5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333 0.377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4774 0.6131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217 0.4490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5333999"/>
            <a:chOff x="-3012880" y="1620838"/>
            <a:chExt cx="3324006" cy="1689921"/>
          </a:xfrm>
        </p:grpSpPr>
        <p:grpSp>
          <p:nvGrpSpPr>
            <p:cNvPr id="7" name="Group 6"/>
            <p:cNvGrpSpPr/>
            <p:nvPr/>
          </p:nvGrpSpPr>
          <p:grpSpPr>
            <a:xfrm>
              <a:off x="-3012880" y="1620838"/>
              <a:ext cx="3324006" cy="1689921"/>
              <a:chOff x="1736725" y="1620838"/>
              <a:chExt cx="3324006" cy="1689921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071" b="60056"/>
              <a:stretch/>
            </p:blipFill>
            <p:spPr bwMode="auto">
              <a:xfrm>
                <a:off x="1736725" y="1620838"/>
                <a:ext cx="3324006" cy="16899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2057400" y="2209800"/>
                <a:ext cx="762000" cy="255998"/>
              </a:xfrm>
              <a:prstGeom prst="rect">
                <a:avLst/>
              </a:prstGeom>
              <a:solidFill>
                <a:schemeClr val="bg1">
                  <a:alpha val="92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 bwMode="auto">
            <a:xfrm>
              <a:off x="-3012880" y="1620838"/>
              <a:ext cx="3107473" cy="533783"/>
            </a:xfrm>
            <a:custGeom>
              <a:avLst/>
              <a:gdLst>
                <a:gd name="connsiteX0" fmla="*/ 0 w 2403280"/>
                <a:gd name="connsiteY0" fmla="*/ 0 h 512762"/>
                <a:gd name="connsiteX1" fmla="*/ 2403280 w 2403280"/>
                <a:gd name="connsiteY1" fmla="*/ 0 h 512762"/>
                <a:gd name="connsiteX2" fmla="*/ 2403280 w 2403280"/>
                <a:gd name="connsiteY2" fmla="*/ 512762 h 512762"/>
                <a:gd name="connsiteX3" fmla="*/ 0 w 2403280"/>
                <a:gd name="connsiteY3" fmla="*/ 512762 h 512762"/>
                <a:gd name="connsiteX4" fmla="*/ 0 w 2403280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03280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03280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453343 w 3107473"/>
                <a:gd name="connsiteY2" fmla="*/ 512762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  <a:gd name="connsiteX0" fmla="*/ 0 w 3107473"/>
                <a:gd name="connsiteY0" fmla="*/ 0 h 512762"/>
                <a:gd name="connsiteX1" fmla="*/ 3107473 w 3107473"/>
                <a:gd name="connsiteY1" fmla="*/ 0 h 512762"/>
                <a:gd name="connsiteX2" fmla="*/ 2524862 w 3107473"/>
                <a:gd name="connsiteY2" fmla="*/ 502555 h 512762"/>
                <a:gd name="connsiteX3" fmla="*/ 0 w 3107473"/>
                <a:gd name="connsiteY3" fmla="*/ 512762 h 512762"/>
                <a:gd name="connsiteX4" fmla="*/ 0 w 3107473"/>
                <a:gd name="connsiteY4" fmla="*/ 0 h 5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473" h="512762">
                  <a:moveTo>
                    <a:pt x="0" y="0"/>
                  </a:moveTo>
                  <a:lnTo>
                    <a:pt x="3107473" y="0"/>
                  </a:lnTo>
                  <a:cubicBezTo>
                    <a:pt x="3030397" y="339086"/>
                    <a:pt x="2759593" y="331634"/>
                    <a:pt x="2524862" y="502555"/>
                  </a:cubicBezTo>
                  <a:lnTo>
                    <a:pt x="0" y="512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748" y="76200"/>
            <a:ext cx="2962252" cy="722531"/>
            <a:chOff x="85748" y="76200"/>
            <a:chExt cx="3114652" cy="722531"/>
          </a:xfrm>
        </p:grpSpPr>
        <p:grpSp>
          <p:nvGrpSpPr>
            <p:cNvPr id="9" name="Group 8"/>
            <p:cNvGrpSpPr/>
            <p:nvPr/>
          </p:nvGrpSpPr>
          <p:grpSpPr>
            <a:xfrm>
              <a:off x="85748" y="169725"/>
              <a:ext cx="3114652" cy="606130"/>
              <a:chOff x="85748" y="169725"/>
              <a:chExt cx="3114652" cy="60613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40086" y="169725"/>
                <a:ext cx="276031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3037" y="76200"/>
              <a:ext cx="3047363" cy="722531"/>
              <a:chOff x="-651821" y="-231732"/>
              <a:chExt cx="3047363" cy="7225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195258" y="-155532"/>
                <a:ext cx="259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NhËn biÕt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0886" y="5715000"/>
            <a:ext cx="898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eï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ua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800" b="1" dirty="0" err="1">
                <a:latin typeface="VNI-Avo" pitchFamily="2" charset="0"/>
              </a:rPr>
              <a:t>ô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</a:t>
            </a:r>
            <a:r>
              <a:rPr lang="en-US" sz="4800" b="1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585787" y="1426422"/>
            <a:ext cx="8558213" cy="3139319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684848"/>
            <a:endParaRPr lang="en-US" sz="4950" b="1" dirty="0">
              <a:solidFill>
                <a:srgbClr val="002060"/>
              </a:solidFill>
              <a:latin typeface="UTM Avo" panose="02040603050506020204"/>
            </a:endParaRPr>
          </a:p>
          <a:p>
            <a:pPr algn="ctr" defTabSz="684848"/>
            <a:r>
              <a:rPr lang="en-US" sz="4950" b="1">
                <a:solidFill>
                  <a:srgbClr val="002060"/>
                </a:solidFill>
                <a:latin typeface="UTM Avo" panose="02040603050506020204"/>
              </a:rPr>
              <a:t>Bài 16 : M m N n</a:t>
            </a:r>
            <a:endParaRPr lang="en-US" sz="4950" b="1" dirty="0">
              <a:solidFill>
                <a:srgbClr val="002060"/>
              </a:solidFill>
              <a:latin typeface="UTM Avo" panose="02040603050506020204"/>
            </a:endParaRPr>
          </a:p>
          <a:p>
            <a:pPr algn="ctr" defTabSz="684848"/>
            <a:r>
              <a:rPr lang="en-US" sz="4950" b="1">
                <a:solidFill>
                  <a:srgbClr val="002060"/>
                </a:solidFill>
                <a:latin typeface="UTM Avo" panose="02040603050506020204"/>
              </a:rPr>
              <a:t>(Tiết 1 + 2)</a:t>
            </a:r>
            <a:endParaRPr lang="en-US" sz="4950" b="1" dirty="0">
              <a:solidFill>
                <a:srgbClr val="002060"/>
              </a:solidFill>
              <a:latin typeface="UTM Avo" panose="02040603050506020204"/>
            </a:endParaRPr>
          </a:p>
          <a:p>
            <a:pPr algn="ctr" defTabSz="684848"/>
            <a:endParaRPr lang="en-US" sz="4950" b="1" dirty="0">
              <a:solidFill>
                <a:srgbClr val="00206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1895113137"/>
      </p:ext>
    </p:extLst>
  </p:cSld>
  <p:clrMapOvr>
    <a:masterClrMapping/>
  </p:clrMapOvr>
  <p:transition advTm="10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936622" y="1414584"/>
            <a:ext cx="738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499332" y="144086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8989" y="232666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2675322" y="251398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093121" y="247815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1580802" y="3527790"/>
            <a:ext cx="173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m</a:t>
            </a:r>
            <a:r>
              <a:rPr lang="en-US" sz="4800" b="1" dirty="0" err="1">
                <a:latin typeface="VNI-Avo" pitchFamily="2" charset="0"/>
              </a:rPr>
              <a:t>eï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05400" y="2319741"/>
            <a:ext cx="3250275" cy="2008910"/>
            <a:chOff x="304800" y="1752600"/>
            <a:chExt cx="3250275" cy="200891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5501640" y="2459170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6351108" y="3461328"/>
            <a:ext cx="110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n</a:t>
            </a:r>
            <a:r>
              <a:rPr lang="en-US" sz="4800" b="1" dirty="0" err="1">
                <a:latin typeface="VNI-Avo" pitchFamily="2" charset="0"/>
              </a:rPr>
              <a:t>ô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7FC7F5-9EE6-44BB-B5A8-FB54F63BE291}"/>
              </a:ext>
            </a:extLst>
          </p:cNvPr>
          <p:cNvSpPr txBox="1"/>
          <p:nvPr/>
        </p:nvSpPr>
        <p:spPr>
          <a:xfrm flipH="1">
            <a:off x="7309443" y="2478151"/>
            <a:ext cx="48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  <p:bldP spid="49" grpId="0"/>
      <p:bldP spid="50" grpId="0"/>
      <p:bldP spid="53" grpId="0"/>
      <p:bldP spid="52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Tạo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mới</a:t>
            </a:r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omic Sans MS" pitchFamily="66" charset="0"/>
              </a:rPr>
              <a:t>có</a:t>
            </a:r>
            <a:r>
              <a:rPr lang="vi-VN" sz="4800" b="1" dirty="0">
                <a:solidFill>
                  <a:srgbClr val="002060"/>
                </a:solidFill>
                <a:latin typeface="Comic Sans MS" pitchFamily="66" charset="0"/>
              </a:rPr>
              <a:t> âm 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m, n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B16FCE-5C2E-42D6-8667-6CBA769DE0D7}"/>
              </a:ext>
            </a:extLst>
          </p:cNvPr>
          <p:cNvGrpSpPr/>
          <p:nvPr/>
        </p:nvGrpSpPr>
        <p:grpSpPr>
          <a:xfrm>
            <a:off x="3667476" y="4092120"/>
            <a:ext cx="792163" cy="646112"/>
            <a:chOff x="5606615" y="4002618"/>
            <a:chExt cx="792163" cy="646112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5902684" y="4173274"/>
              <a:ext cx="100012" cy="1524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5606615" y="4002618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55837" y="4043804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796213" y="4058457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124200" y="-126264"/>
            <a:ext cx="3886200" cy="36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0" y="1303214"/>
            <a:ext cx="3886200" cy="214843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3945" y="1591545"/>
            <a:ext cx="4068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itchFamily="66" charset="0"/>
              </a:rPr>
              <a:t>có</a:t>
            </a:r>
            <a:r>
              <a:rPr lang="vi-VN" sz="3200" b="1" dirty="0">
                <a:solidFill>
                  <a:srgbClr val="002060"/>
                </a:solidFill>
                <a:latin typeface="Comic Sans MS" pitchFamily="66" charset="0"/>
              </a:rPr>
              <a:t> âm</a:t>
            </a: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m, n</a:t>
            </a:r>
            <a:r>
              <a:rPr lang="vi-VN" sz="32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F84E0A-37F5-4971-AF9D-A8428BBED597}"/>
              </a:ext>
            </a:extLst>
          </p:cNvPr>
          <p:cNvGrpSpPr/>
          <p:nvPr/>
        </p:nvGrpSpPr>
        <p:grpSpPr>
          <a:xfrm>
            <a:off x="4991101" y="3948085"/>
            <a:ext cx="1435152" cy="1862048"/>
            <a:chOff x="6142037" y="3843852"/>
            <a:chExt cx="1321732" cy="1862048"/>
          </a:xfrm>
        </p:grpSpPr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D5A33A3D-A5CD-4985-A33F-307355EA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10567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D316E2C-7653-446E-B818-CE7C75E702B2}"/>
                </a:ext>
              </a:extLst>
            </p:cNvPr>
            <p:cNvSpPr txBox="1"/>
            <p:nvPr/>
          </p:nvSpPr>
          <p:spPr>
            <a:xfrm>
              <a:off x="6533762" y="3843852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í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75613D-F858-4497-BCD6-7C25F7099FA9}"/>
              </a:ext>
            </a:extLst>
          </p:cNvPr>
          <p:cNvGrpSpPr/>
          <p:nvPr/>
        </p:nvGrpSpPr>
        <p:grpSpPr>
          <a:xfrm>
            <a:off x="6469195" y="3477946"/>
            <a:ext cx="930007" cy="1569660"/>
            <a:chOff x="6140469" y="3477946"/>
            <a:chExt cx="930007" cy="1569660"/>
          </a:xfrm>
        </p:grpSpPr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F95559-60B6-4E4B-B977-339B3412AAB7}"/>
                </a:ext>
              </a:extLst>
            </p:cNvPr>
            <p:cNvSpPr txBox="1"/>
            <p:nvPr/>
          </p:nvSpPr>
          <p:spPr>
            <a:xfrm>
              <a:off x="6140469" y="3477946"/>
              <a:ext cx="9300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~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75613D-F858-4497-BCD6-7C25F7099FA9}"/>
              </a:ext>
            </a:extLst>
          </p:cNvPr>
          <p:cNvGrpSpPr/>
          <p:nvPr/>
        </p:nvGrpSpPr>
        <p:grpSpPr>
          <a:xfrm>
            <a:off x="7886954" y="3172153"/>
            <a:ext cx="1078337" cy="1862048"/>
            <a:chOff x="6142037" y="3172153"/>
            <a:chExt cx="1078337" cy="1862048"/>
          </a:xfrm>
        </p:grpSpPr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409542B7-634A-425F-8ADF-A2A1A0BD2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7" y="405872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F95559-60B6-4E4B-B977-339B3412AAB7}"/>
                </a:ext>
              </a:extLst>
            </p:cNvPr>
            <p:cNvSpPr txBox="1"/>
            <p:nvPr/>
          </p:nvSpPr>
          <p:spPr>
            <a:xfrm>
              <a:off x="6290367" y="3172153"/>
              <a:ext cx="9300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8000"/>
                  </a:solidFill>
                  <a:latin typeface="HL Hoctro" panose="02000000000000000000" pitchFamily="2" charset="0"/>
                </a:rPr>
                <a:t>.</a:t>
              </a:r>
              <a:endParaRPr lang="en-US" sz="115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2921" y="5830297"/>
            <a:ext cx="8122570" cy="735874"/>
            <a:chOff x="292921" y="5830297"/>
            <a:chExt cx="8122570" cy="735874"/>
          </a:xfrm>
        </p:grpSpPr>
        <p:grpSp>
          <p:nvGrpSpPr>
            <p:cNvPr id="10" name="Group 9"/>
            <p:cNvGrpSpPr/>
            <p:nvPr/>
          </p:nvGrpSpPr>
          <p:grpSpPr>
            <a:xfrm>
              <a:off x="292921" y="5830297"/>
              <a:ext cx="8122570" cy="735874"/>
              <a:chOff x="241788" y="5194118"/>
              <a:chExt cx="8122570" cy="73587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41788" y="5210545"/>
                <a:ext cx="8122570" cy="719447"/>
                <a:chOff x="303553" y="5181600"/>
                <a:chExt cx="8122570" cy="719447"/>
              </a:xfrm>
            </p:grpSpPr>
            <p:sp>
              <p:nvSpPr>
                <p:cNvPr id="27" name="Rectangle 11"/>
                <p:cNvSpPr>
                  <a:spLocks noChangeArrowheads="1"/>
                </p:cNvSpPr>
                <p:nvPr/>
              </p:nvSpPr>
              <p:spPr bwMode="auto">
                <a:xfrm>
                  <a:off x="6570336" y="5231730"/>
                  <a:ext cx="1855787" cy="646112"/>
                </a:xfrm>
                <a:prstGeom prst="rect">
                  <a:avLst/>
                </a:prstGeom>
                <a:noFill/>
                <a:ln w="28575">
                  <a:solidFill>
                    <a:srgbClr val="0000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3600" b="1" dirty="0">
                    <a:solidFill>
                      <a:srgbClr val="FF0000"/>
                    </a:solidFill>
                    <a:latin typeface=".VnAvant" pitchFamily="34" charset="0"/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BA8F3BAD-38EB-41A9-BF50-DB0E444914DF}"/>
                    </a:ext>
                  </a:extLst>
                </p:cNvPr>
                <p:cNvGrpSpPr/>
                <p:nvPr/>
              </p:nvGrpSpPr>
              <p:grpSpPr>
                <a:xfrm>
                  <a:off x="303553" y="5181600"/>
                  <a:ext cx="8005034" cy="719447"/>
                  <a:chOff x="303553" y="5181600"/>
                  <a:chExt cx="8005034" cy="719447"/>
                </a:xfrm>
              </p:grpSpPr>
              <p:sp>
                <p:nvSpPr>
                  <p:cNvPr id="2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019890" y="5181600"/>
                    <a:ext cx="792163" cy="646112"/>
                  </a:xfrm>
                  <a:prstGeom prst="rect">
                    <a:avLst/>
                  </a:prstGeom>
                  <a:noFill/>
                  <a:ln w="28575">
                    <a:solidFill>
                      <a:srgbClr val="0000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a</a:t>
                    </a:r>
                  </a:p>
                </p:txBody>
              </p:sp>
              <p:sp>
                <p:nvSpPr>
                  <p:cNvPr id="2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831644" y="5181600"/>
                    <a:ext cx="792163" cy="646112"/>
                  </a:xfrm>
                  <a:prstGeom prst="rect">
                    <a:avLst/>
                  </a:prstGeom>
                  <a:noFill/>
                  <a:ln w="28575">
                    <a:solidFill>
                      <a:srgbClr val="0000CC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m</a:t>
                    </a:r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>
                    <a:off x="3623807" y="5517174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03553" y="5254716"/>
                    <a:ext cx="3716337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 dirty="0">
                        <a:solidFill>
                          <a:srgbClr val="006600"/>
                        </a:solidFill>
                        <a:latin typeface="VNI-Avo" pitchFamily="2" charset="0"/>
                      </a:rPr>
                      <a:t>M: </a:t>
                    </a:r>
                    <a:r>
                      <a:rPr lang="en-US" sz="3600" b="1" dirty="0" err="1">
                        <a:solidFill>
                          <a:srgbClr val="006600"/>
                        </a:solidFill>
                        <a:latin typeface="VNI-Avo" pitchFamily="2" charset="0"/>
                      </a:rPr>
                      <a:t>maù</a:t>
                    </a:r>
                    <a:endParaRPr lang="en-US" sz="3600" b="1" dirty="0">
                      <a:solidFill>
                        <a:srgbClr val="006600"/>
                      </a:solidFill>
                      <a:latin typeface="VNI-Avo" pitchFamily="2" charset="0"/>
                    </a:endParaRPr>
                  </a:p>
                </p:txBody>
              </p:sp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6079251" y="5554786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>
                    <a:off x="4876800" y="5554786"/>
                    <a:ext cx="396875" cy="0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B0A0B03D-0F90-47D1-920A-886E9B67943C}"/>
                      </a:ext>
                    </a:extLst>
                  </p:cNvPr>
                  <p:cNvSpPr txBox="1"/>
                  <p:nvPr/>
                </p:nvSpPr>
                <p:spPr>
                  <a:xfrm>
                    <a:off x="6687871" y="5242240"/>
                    <a:ext cx="162071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rPr>
                      <a:t> </a:t>
                    </a:r>
                    <a:r>
                      <a:rPr lang="en-US" sz="3600" b="1" dirty="0" err="1">
                        <a:solidFill>
                          <a:srgbClr val="FF0000"/>
                        </a:solidFill>
                        <a:latin typeface="VNI-Avo" pitchFamily="2" charset="0"/>
                      </a:rPr>
                      <a:t>maù</a:t>
                    </a:r>
                    <a:endParaRPr lang="en-US" sz="3600" dirty="0">
                      <a:solidFill>
                        <a:srgbClr val="FF0000"/>
                      </a:solidFill>
                      <a:latin typeface=".VnAvant" panose="020B7200000000000000" pitchFamily="34" charset="0"/>
                    </a:endParaRPr>
                  </a:p>
                </p:txBody>
              </p:sp>
            </p:grpSp>
          </p:grpSp>
          <p:sp>
            <p:nvSpPr>
              <p:cNvPr id="42" name="Rectangle 11"/>
              <p:cNvSpPr>
                <a:spLocks noChangeArrowheads="1"/>
              </p:cNvSpPr>
              <p:nvPr/>
            </p:nvSpPr>
            <p:spPr bwMode="auto">
              <a:xfrm>
                <a:off x="5181600" y="5194118"/>
                <a:ext cx="792163" cy="646112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vi-VN" sz="3600" b="1">
                  <a:solidFill>
                    <a:srgbClr val="0000CC"/>
                  </a:solidFill>
                  <a:latin typeface=".VnAvant" pitchFamily="34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 bwMode="auto">
            <a:xfrm flipH="1">
              <a:off x="5612524" y="6040477"/>
              <a:ext cx="152400" cy="1712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9030B4-C97F-49DD-918B-81558A7F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16002"/>
              </p:ext>
            </p:extLst>
          </p:nvPr>
        </p:nvGraphicFramePr>
        <p:xfrm>
          <a:off x="436974" y="1827431"/>
          <a:ext cx="819760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826">
                  <a:extLst>
                    <a:ext uri="{9D8B030D-6E8A-4147-A177-3AD203B41FA5}">
                      <a16:colId xmlns:a16="http://schemas.microsoft.com/office/drawing/2014/main" val="307175313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3969421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7889773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3075048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71945701"/>
                    </a:ext>
                  </a:extLst>
                </a:gridCol>
                <a:gridCol w="1127436">
                  <a:extLst>
                    <a:ext uri="{9D8B030D-6E8A-4147-A177-3AD203B41FA5}">
                      <a16:colId xmlns:a16="http://schemas.microsoft.com/office/drawing/2014/main" val="21209048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66258085"/>
                    </a:ext>
                  </a:extLst>
                </a:gridCol>
                <a:gridCol w="264484">
                  <a:extLst>
                    <a:ext uri="{9D8B030D-6E8A-4147-A177-3AD203B41FA5}">
                      <a16:colId xmlns:a16="http://schemas.microsoft.com/office/drawing/2014/main" val="1788947495"/>
                    </a:ext>
                  </a:extLst>
                </a:gridCol>
                <a:gridCol w="1294585">
                  <a:extLst>
                    <a:ext uri="{9D8B030D-6E8A-4147-A177-3AD203B41FA5}">
                      <a16:colId xmlns:a16="http://schemas.microsoft.com/office/drawing/2014/main" val="2989170972"/>
                    </a:ext>
                  </a:extLst>
                </a:gridCol>
                <a:gridCol w="229415">
                  <a:extLst>
                    <a:ext uri="{9D8B030D-6E8A-4147-A177-3AD203B41FA5}">
                      <a16:colId xmlns:a16="http://schemas.microsoft.com/office/drawing/2014/main" val="1945771871"/>
                    </a:ext>
                  </a:extLst>
                </a:gridCol>
                <a:gridCol w="1090781">
                  <a:extLst>
                    <a:ext uri="{9D8B030D-6E8A-4147-A177-3AD203B41FA5}">
                      <a16:colId xmlns:a16="http://schemas.microsoft.com/office/drawing/2014/main" val="3772459203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maù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meï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môõ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na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neà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nôû</a:t>
                      </a:r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  <a:p>
                      <a:endParaRPr lang="en-US" sz="3600" dirty="0">
                        <a:solidFill>
                          <a:srgbClr val="00206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33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2879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4982</TotalTime>
  <Words>302</Words>
  <Application>Microsoft Office PowerPoint</Application>
  <PresentationFormat>On-screen Show (4:3)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UTM Avo</vt:lpstr>
      <vt:lpstr>HP001 4 hàng</vt:lpstr>
      <vt:lpstr>Arial</vt:lpstr>
      <vt:lpstr>Calibri</vt:lpstr>
      <vt:lpstr>HL Hoctro</vt:lpstr>
      <vt:lpstr>.VnAvant</vt:lpstr>
      <vt:lpstr>VNI-Avo</vt:lpstr>
      <vt:lpstr>Times New Roman</vt:lpstr>
      <vt:lpstr>Comic Sans MS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10</cp:lastModifiedBy>
  <cp:revision>345</cp:revision>
  <dcterms:created xsi:type="dcterms:W3CDTF">2006-08-16T00:00:00Z</dcterms:created>
  <dcterms:modified xsi:type="dcterms:W3CDTF">2025-10-09T05:00:48Z</dcterms:modified>
</cp:coreProperties>
</file>