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2" r:id="rId3"/>
    <p:sldId id="281" r:id="rId4"/>
    <p:sldId id="257" r:id="rId5"/>
    <p:sldId id="271" r:id="rId6"/>
    <p:sldId id="284" r:id="rId7"/>
    <p:sldId id="272" r:id="rId8"/>
    <p:sldId id="273" r:id="rId9"/>
    <p:sldId id="274" r:id="rId10"/>
    <p:sldId id="276" r:id="rId11"/>
    <p:sldId id="278" r:id="rId12"/>
    <p:sldId id="277" r:id="rId13"/>
    <p:sldId id="279" r:id="rId14"/>
    <p:sldId id="280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7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01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36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65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67744" y="276270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ko-KR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Arial" pitchFamily="34" charset="0"/>
              </a:rPr>
              <a:t>MÔN TOÁN LỚP 1</a:t>
            </a:r>
            <a:endParaRPr lang="en-US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theo kích thước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80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70491" y="757769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94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85729" y="2786394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6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50</Words>
  <Application>Microsoft Office PowerPoint</Application>
  <PresentationFormat>On-screen Show (16:9)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Constantia</vt:lpstr>
      <vt:lpstr>Times New Roman</vt:lpstr>
      <vt:lpstr>Office Theme</vt:lpstr>
      <vt:lpstr>Custom Design</vt:lpstr>
      <vt:lpstr>Khởi động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138</cp:revision>
  <dcterms:created xsi:type="dcterms:W3CDTF">2014-04-01T16:27:38Z</dcterms:created>
  <dcterms:modified xsi:type="dcterms:W3CDTF">2025-10-09T04:46:30Z</dcterms:modified>
</cp:coreProperties>
</file>