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690" r:id="rId4"/>
    <p:sldMasterId id="2147483726" r:id="rId5"/>
    <p:sldMasterId id="2147483760" r:id="rId6"/>
    <p:sldMasterId id="2147483794" r:id="rId7"/>
    <p:sldMasterId id="2147483805" r:id="rId8"/>
  </p:sldMasterIdLst>
  <p:notesMasterIdLst>
    <p:notesMasterId r:id="rId21"/>
  </p:notesMasterIdLst>
  <p:sldIdLst>
    <p:sldId id="294" r:id="rId9"/>
    <p:sldId id="266" r:id="rId10"/>
    <p:sldId id="303" r:id="rId11"/>
    <p:sldId id="302" r:id="rId12"/>
    <p:sldId id="304" r:id="rId13"/>
    <p:sldId id="313" r:id="rId14"/>
    <p:sldId id="335" r:id="rId15"/>
    <p:sldId id="307" r:id="rId16"/>
    <p:sldId id="316" r:id="rId17"/>
    <p:sldId id="333" r:id="rId18"/>
    <p:sldId id="310" r:id="rId19"/>
    <p:sldId id="315" r:id="rId20"/>
  </p:sldIdLst>
  <p:sldSz cx="9144000" cy="51450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110" d="100"/>
          <a:sy n="110" d="100"/>
        </p:scale>
        <p:origin x="264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2025/10/30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3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1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6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30/10/2025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30/10/2025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5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3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5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7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30/10/2025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213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6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44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5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30/10/2025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139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1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10/30/2025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30/10/2025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41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30/10/2025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2025/10/30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10/30/2025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4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5.png"/><Relationship Id="rId18" Type="http://schemas.openxmlformats.org/officeDocument/2006/relationships/image" Target="../media/image25.emf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4.emf"/><Relationship Id="rId17" Type="http://schemas.openxmlformats.org/officeDocument/2006/relationships/image" Target="../media/image24.emf"/><Relationship Id="rId2" Type="http://schemas.openxmlformats.org/officeDocument/2006/relationships/tags" Target="../tags/tag28.xml"/><Relationship Id="rId16" Type="http://schemas.openxmlformats.org/officeDocument/2006/relationships/image" Target="../media/image37.emf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3.emf"/><Relationship Id="rId5" Type="http://schemas.openxmlformats.org/officeDocument/2006/relationships/tags" Target="../tags/tag31.xml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19" Type="http://schemas.openxmlformats.org/officeDocument/2006/relationships/image" Target="../media/image26.emf"/><Relationship Id="rId4" Type="http://schemas.openxmlformats.org/officeDocument/2006/relationships/tags" Target="../tags/tag30.xml"/><Relationship Id="rId9" Type="http://schemas.openxmlformats.org/officeDocument/2006/relationships/notesSlide" Target="../notesSlides/notesSlide6.xml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png"/><Relationship Id="rId3" Type="http://schemas.openxmlformats.org/officeDocument/2006/relationships/tags" Target="../tags/tag18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6.emf"/><Relationship Id="rId4" Type="http://schemas.openxmlformats.org/officeDocument/2006/relationships/tags" Target="../tags/tag19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5.png"/><Relationship Id="rId18" Type="http://schemas.openxmlformats.org/officeDocument/2006/relationships/image" Target="../media/image25.emf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34.emf"/><Relationship Id="rId17" Type="http://schemas.openxmlformats.org/officeDocument/2006/relationships/image" Target="../media/image24.emf"/><Relationship Id="rId2" Type="http://schemas.openxmlformats.org/officeDocument/2006/relationships/tags" Target="../tags/tag21.xml"/><Relationship Id="rId16" Type="http://schemas.openxmlformats.org/officeDocument/2006/relationships/image" Target="../media/image37.em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3.emf"/><Relationship Id="rId5" Type="http://schemas.openxmlformats.org/officeDocument/2006/relationships/tags" Target="../tags/tag24.xml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19" Type="http://schemas.openxmlformats.org/officeDocument/2006/relationships/image" Target="../media/image26.emf"/><Relationship Id="rId4" Type="http://schemas.openxmlformats.org/officeDocument/2006/relationships/tags" Target="../tags/tag23.xml"/><Relationship Id="rId9" Type="http://schemas.openxmlformats.org/officeDocument/2006/relationships/notesSlide" Target="../notesSlides/notesSlide5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-3515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514584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203848" y="1816460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/>
                <a:cs typeface="+mn-cs"/>
              </a:rPr>
              <a:t>an  </a:t>
            </a:r>
          </a:p>
        </p:txBody>
      </p:sp>
    </p:spTree>
    <p:extLst>
      <p:ext uri="{BB962C8B-B14F-4D97-AF65-F5344CB8AC3E}">
        <p14:creationId xmlns:p14="http://schemas.microsoft.com/office/powerpoint/2010/main" val="195971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1682289" y="643734"/>
            <a:ext cx="5779424" cy="3867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203848" y="340296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ăn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203848" y="1816460"/>
            <a:ext cx="4321858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7"/>
            <a:r>
              <a:rPr lang="en-US" sz="14925" dirty="0" err="1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ân</a:t>
            </a:r>
            <a:r>
              <a:rPr lang="en-US" sz="14925" dirty="0">
                <a:solidFill>
                  <a:prstClr val="white"/>
                </a:solidFill>
                <a:latin typeface="HP001 4 hàng" panose="020B0603050302020204" pitchFamily="34" charset="0"/>
                <a:ea typeface="Microsoft YaHe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39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291629" y="1773293"/>
            <a:ext cx="4058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spc="225" dirty="0">
                <a:solidFill>
                  <a:srgbClr val="FF0000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HOẠT ĐỘNG </a:t>
            </a:r>
          </a:p>
          <a:p>
            <a:pPr algn="ctr" defTabSz="685800"/>
            <a:r>
              <a:rPr lang="en-US" sz="4050" spc="225" dirty="0">
                <a:solidFill>
                  <a:srgbClr val="FF0000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KẾT NỐI</a:t>
            </a:r>
          </a:p>
        </p:txBody>
      </p:sp>
    </p:spTree>
    <p:extLst>
      <p:ext uri="{BB962C8B-B14F-4D97-AF65-F5344CB8AC3E}">
        <p14:creationId xmlns:p14="http://schemas.microsoft.com/office/powerpoint/2010/main" val="7268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1"/>
            <a:ext cx="4049794" cy="48473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Mẹ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ghé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nhà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dì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Kha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2765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41061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7970" y="2742470"/>
            <a:ext cx="1615590" cy="94326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phố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cổ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vỉa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hè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xứ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sở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" y="122759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10209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26061"/>
            <a:ext cx="6860117" cy="44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07704" y="7210"/>
            <a:ext cx="6860117" cy="743179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30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95836" y="128754"/>
            <a:ext cx="2629711" cy="76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303748" y="4092824"/>
            <a:ext cx="6243236" cy="2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ằn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hươu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101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101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可商用高清手绘卡通小学生看书形象PNG搜索网- 精选免抠素材_透明PNG图片分享下载_pngs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" y="21580"/>
            <a:ext cx="1850865" cy="17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EA8703-707E-47B8-A1A7-0C0594926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77465"/>
            <a:ext cx="5436604" cy="2616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2855184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690444" y="2035671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11660" y="2759491"/>
            <a:ext cx="58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>
                <a:solidFill>
                  <a:srgbClr val="FF0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an – </a:t>
            </a:r>
            <a:r>
              <a:rPr lang="en-US" sz="3600" dirty="0" err="1">
                <a:solidFill>
                  <a:srgbClr val="FF0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ăn</a:t>
            </a:r>
            <a:r>
              <a:rPr lang="en-US" sz="3600" dirty="0">
                <a:solidFill>
                  <a:srgbClr val="FF0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ân</a:t>
            </a:r>
            <a:endParaRPr lang="en-US" sz="3600" dirty="0">
              <a:solidFill>
                <a:srgbClr val="FF0000"/>
              </a:soli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D1730-BC63-BAF8-29EB-6209D4A272B9}"/>
              </a:ext>
            </a:extLst>
          </p:cNvPr>
          <p:cNvSpPr txBox="1"/>
          <p:nvPr/>
        </p:nvSpPr>
        <p:spPr>
          <a:xfrm>
            <a:off x="1511659" y="987366"/>
            <a:ext cx="5823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TRƯỜNG TIỂU HỌC NGỌC LÂM</a:t>
            </a:r>
          </a:p>
          <a:p>
            <a:pPr algn="ctr" defTabSz="685800"/>
            <a:r>
              <a:rPr lang="en-US" sz="2400" dirty="0">
                <a:solidFill>
                  <a:srgbClr val="FF0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TIẾNG VIỆT LỚP 1</a:t>
            </a:r>
            <a:endParaRPr lang="en-US" sz="2400" dirty="0">
              <a:solidFill>
                <a:srgbClr val="FF0000"/>
              </a:soli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555" y="621102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86" y="223137"/>
            <a:ext cx="1190353" cy="46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41" y="1556857"/>
            <a:ext cx="1048474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745" y="1556857"/>
            <a:ext cx="1133288" cy="620549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6890" y="2198143"/>
            <a:ext cx="2209051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6518" y="628328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7779" y="595131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1880" y="596326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6887" y="58310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4068" y="58422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497" y="2106232"/>
            <a:ext cx="74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996" y="2106233"/>
            <a:ext cx="40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741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62" y="345796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52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227" y="344058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236" y="345796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74" y="345837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74" y="3466661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83" y="345796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535" y="3423198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450" y="344927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048" y="3466661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74" y="3451939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8" grpId="0" animBg="1"/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7975038" y="-64625"/>
            <a:ext cx="1129952" cy="1597370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107504" y="88268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-28785" y="4351126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lum contrast="20000"/>
          </a:blip>
          <a:stretch>
            <a:fillRect/>
          </a:stretch>
        </p:blipFill>
        <p:spPr>
          <a:xfrm>
            <a:off x="8253908" y="4402588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27" y="1132384"/>
            <a:ext cx="25908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8578" y="1132384"/>
            <a:ext cx="249555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2826" y="1096380"/>
            <a:ext cx="2533650" cy="1838325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6" y="3076600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578" y="3093548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59" y="3076600"/>
            <a:ext cx="25065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mận</a:t>
            </a:r>
            <a:endParaRPr lang="en-US" sz="4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03ADE2-273A-BD01-9E6F-83EDE301D3DF}"/>
              </a:ext>
            </a:extLst>
          </p:cNvPr>
          <p:cNvCxnSpPr/>
          <p:nvPr/>
        </p:nvCxnSpPr>
        <p:spPr>
          <a:xfrm>
            <a:off x="395536" y="381000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28A5A2-DF65-BE22-84AD-F2C854431C0B}"/>
              </a:ext>
            </a:extLst>
          </p:cNvPr>
          <p:cNvCxnSpPr>
            <a:cxnSpLocks/>
          </p:cNvCxnSpPr>
          <p:nvPr/>
        </p:nvCxnSpPr>
        <p:spPr>
          <a:xfrm>
            <a:off x="1565478" y="3831514"/>
            <a:ext cx="990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70021-186F-44E2-7580-6235C81EB54D}"/>
              </a:ext>
            </a:extLst>
          </p:cNvPr>
          <p:cNvCxnSpPr>
            <a:cxnSpLocks/>
          </p:cNvCxnSpPr>
          <p:nvPr/>
        </p:nvCxnSpPr>
        <p:spPr>
          <a:xfrm>
            <a:off x="3419872" y="3835611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6E1DE7-3214-237F-487C-8C19DC33BE09}"/>
              </a:ext>
            </a:extLst>
          </p:cNvPr>
          <p:cNvCxnSpPr/>
          <p:nvPr/>
        </p:nvCxnSpPr>
        <p:spPr>
          <a:xfrm>
            <a:off x="4752020" y="3835611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C89B62-B324-C8A5-965C-49A11BB5FDEE}"/>
              </a:ext>
            </a:extLst>
          </p:cNvPr>
          <p:cNvCxnSpPr>
            <a:cxnSpLocks/>
          </p:cNvCxnSpPr>
          <p:nvPr/>
        </p:nvCxnSpPr>
        <p:spPr>
          <a:xfrm>
            <a:off x="7668343" y="3835611"/>
            <a:ext cx="10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1" y="190760"/>
            <a:ext cx="8130160" cy="490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81" y="3755920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80433E-C35A-46F1-8050-FEA9ABBB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53" y="1334160"/>
            <a:ext cx="2993221" cy="1328997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99" y="572412"/>
            <a:ext cx="498991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558" y="3706493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958" y="3736057"/>
            <a:ext cx="2098434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375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75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mận</a:t>
            </a:r>
            <a:endParaRPr lang="en-US" sz="337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08" y="2889459"/>
            <a:ext cx="73354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eaLnBrk="1" hangingPunct="1">
              <a:spcBef>
                <a:spcPct val="50000"/>
              </a:spcBef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9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291629" y="1959270"/>
            <a:ext cx="4058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7627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25" y="1132384"/>
            <a:ext cx="6853535" cy="40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-55748"/>
            <a:ext cx="3609380" cy="1297484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25">
              <a:solidFill>
                <a:srgbClr val="954F72"/>
              </a:solidFill>
              <a:cs typeface="Arial" charset="0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91" y="199128"/>
            <a:ext cx="33004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05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2987824" y="1608448"/>
            <a:ext cx="3420380" cy="22886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95936" y="1877849"/>
            <a:ext cx="1116124" cy="11521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6407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9|20.9|40.6|5.7|3.7|5.6|21.5|54.8|1.8|49.5|6.4|5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1|49|11.3|12.1|14|59|8.3|27.4|4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8|4.9|3.2|2.9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7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7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124</Words>
  <Application>Microsoft Office PowerPoint</Application>
  <PresentationFormat>Custom</PresentationFormat>
  <Paragraphs>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.VnTime</vt:lpstr>
      <vt:lpstr>A3.BoosterNextFYBlackRegular-San</vt:lpstr>
      <vt:lpstr>Arial</vt:lpstr>
      <vt:lpstr>Arial-Rounded</vt:lpstr>
      <vt:lpstr>Calibri</vt:lpstr>
      <vt:lpstr>Calibri Light</vt:lpstr>
      <vt:lpstr>HP001 4 hàng</vt:lpstr>
      <vt:lpstr>SVN-Poky's</vt:lpstr>
      <vt:lpstr>SVN-Whimsy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1_Office Theme</vt:lpstr>
      <vt:lpstr>4_Office Theme</vt:lpstr>
      <vt:lpstr>7_Office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Windows 10</cp:lastModifiedBy>
  <cp:revision>120</cp:revision>
  <dcterms:created xsi:type="dcterms:W3CDTF">2017-05-10T05:48:58Z</dcterms:created>
  <dcterms:modified xsi:type="dcterms:W3CDTF">2025-10-30T06:31:49Z</dcterms:modified>
</cp:coreProperties>
</file>