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73" r:id="rId9"/>
    <p:sldId id="275" r:id="rId10"/>
    <p:sldId id="257" r:id="rId11"/>
    <p:sldId id="258" r:id="rId12"/>
    <p:sldId id="288" r:id="rId13"/>
    <p:sldId id="290" r:id="rId14"/>
    <p:sldId id="289" r:id="rId15"/>
    <p:sldId id="291" r:id="rId16"/>
    <p:sldId id="294" r:id="rId17"/>
    <p:sldId id="295" r:id="rId18"/>
    <p:sldId id="300" r:id="rId19"/>
    <p:sldId id="265" r:id="rId20"/>
    <p:sldId id="279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80B"/>
    <a:srgbClr val="D43212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7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3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9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4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1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228600"/>
            <a:ext cx="678420" cy="671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74951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0070C0"/>
                </a:solidFill>
              </a:rPr>
              <a:t>Bạn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Việt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cắt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vuông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thành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bốn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tam </a:t>
            </a:r>
            <a:r>
              <a:rPr lang="en-US" sz="3100" b="1" dirty="0" err="1">
                <a:solidFill>
                  <a:srgbClr val="0070C0"/>
                </a:solidFill>
              </a:rPr>
              <a:t>giác</a:t>
            </a:r>
            <a:r>
              <a:rPr lang="en-US" sz="3100" b="1" dirty="0">
                <a:solidFill>
                  <a:srgbClr val="0070C0"/>
                </a:solidFill>
              </a:rPr>
              <a:t>:</a:t>
            </a:r>
            <a:endParaRPr lang="vi-VN" sz="31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1295400" y="1083937"/>
            <a:ext cx="655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B4B37-C09D-4144-8544-43C50AC4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14773" y="2819400"/>
            <a:ext cx="6096000" cy="37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597408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22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2899410" y="141732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693920" y="1291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29540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B380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31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4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6333 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0625 0.322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 -0.00348 L 0.09 0.31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0348 L -0.07 0.31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2968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6200000">
            <a:off x="5951221" y="1337309"/>
            <a:ext cx="1325879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097B8-7CFB-4FA0-80C8-F986176F9E1C}"/>
              </a:ext>
            </a:extLst>
          </p:cNvPr>
          <p:cNvGrpSpPr/>
          <p:nvPr/>
        </p:nvGrpSpPr>
        <p:grpSpPr>
          <a:xfrm>
            <a:off x="154254" y="3379379"/>
            <a:ext cx="3921277" cy="1348740"/>
            <a:chOff x="192817" y="3366973"/>
            <a:chExt cx="4901596" cy="1685925"/>
          </a:xfrm>
          <a:solidFill>
            <a:srgbClr val="DB380B"/>
          </a:solidFill>
        </p:grpSpPr>
        <p:sp>
          <p:nvSpPr>
            <p:cNvPr id="13" name="Right Triangle 12"/>
            <p:cNvSpPr/>
            <p:nvPr/>
          </p:nvSpPr>
          <p:spPr>
            <a:xfrm rot="16200000">
              <a:off x="192817" y="3376498"/>
              <a:ext cx="16764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34942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18940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1894013" y="3366973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34 0.12709 L 0.2433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33 0.12986 L -0.20333 0.3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 rot="2547000">
            <a:off x="4795846" y="133730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3445422">
            <a:off x="5951221" y="1337309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 rot="2713275">
            <a:off x="844649" y="3386999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3321481">
            <a:off x="2155290" y="3435344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338699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337937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0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7 0.00347 L 0.00556 0.38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4 0.00347 L 0.01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815840" y="130301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7498081" y="1173480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2795370" y="4250210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1515210" y="2950762"/>
            <a:ext cx="1315253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425021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4242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2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-0.09167 L 0.4166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-0.09167 L 0.25959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23 0.08125 L 0.21223 0.3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 -0.06875 L -0.22587 0.2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7822" y="387439"/>
            <a:ext cx="806196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miếng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vi-V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endParaRPr kumimoji="0" lang="en-US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ownloads\20201029_19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8" y="1783079"/>
            <a:ext cx="7112841" cy="468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810000" y="2895600"/>
            <a:ext cx="252984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91840" y="2895600"/>
            <a:ext cx="2804160" cy="716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048000" y="5867400"/>
            <a:ext cx="289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B3B61-A029-4099-B9DB-90BD6ED2B112}"/>
              </a:ext>
            </a:extLst>
          </p:cNvPr>
          <p:cNvSpPr/>
          <p:nvPr/>
        </p:nvSpPr>
        <p:spPr>
          <a:xfrm>
            <a:off x="300971" y="152400"/>
            <a:ext cx="739588" cy="751349"/>
          </a:xfrm>
          <a:prstGeom prst="ellipse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0836" y="1708328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15756" y="33147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65677 0.255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ĐỊNH HƯỚNG HỌC TẬP</a:t>
            </a:r>
            <a:endParaRPr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Hình tròn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48904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078871" y="703115"/>
            <a:ext cx="503573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 dirty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TRƯỜNG TIỂU HỌC NGỌC LÂM</a:t>
            </a:r>
          </a:p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TOÁN LỚP 1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"/>
    </mc:Choice>
    <mc:Fallback xmlns=""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208</Words>
  <Application>Microsoft Office PowerPoint</Application>
  <PresentationFormat>On-screen Show (4:3)</PresentationFormat>
  <Paragraphs>44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.VnAvant</vt:lpstr>
      <vt:lpstr>A3.BoosterNextFYBlackRegular-San</vt:lpstr>
      <vt:lpstr>Arial</vt:lpstr>
      <vt:lpstr>Arial-Rounded</vt:lpstr>
      <vt:lpstr>Calibri</vt:lpstr>
      <vt:lpstr>Constantia</vt:lpstr>
      <vt:lpstr>iCiel Nabila</vt:lpstr>
      <vt:lpstr>Quicksand</vt:lpstr>
      <vt:lpstr>Times New Roman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HƯỚNG HỌC TẬP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42</cp:revision>
  <dcterms:created xsi:type="dcterms:W3CDTF">2006-08-16T00:00:00Z</dcterms:created>
  <dcterms:modified xsi:type="dcterms:W3CDTF">2025-10-30T06:26:51Z</dcterms:modified>
</cp:coreProperties>
</file>