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85" r:id="rId2"/>
    <p:sldId id="310" r:id="rId3"/>
    <p:sldId id="311" r:id="rId4"/>
    <p:sldId id="312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304" r:id="rId13"/>
    <p:sldId id="308" r:id="rId14"/>
    <p:sldId id="297" r:id="rId15"/>
    <p:sldId id="306" r:id="rId16"/>
    <p:sldId id="307" r:id="rId17"/>
    <p:sldId id="298" r:id="rId18"/>
    <p:sldId id="299" r:id="rId19"/>
  </p:sldIdLst>
  <p:sldSz cx="12192000" cy="6858000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  <a:srgbClr val="FFCCCC"/>
    <a:srgbClr val="99FFCC"/>
    <a:srgbClr val="00FFCC"/>
    <a:srgbClr val="00CCFF"/>
    <a:srgbClr val="926838"/>
    <a:srgbClr val="EB701D"/>
    <a:srgbClr val="775233"/>
    <a:srgbClr val="76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98488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2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284236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8-zpg.zdn.vn/5156476564164103834/4fa1a998f4cc3c9265d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-1" b="1251"/>
          <a:stretch/>
        </p:blipFill>
        <p:spPr bwMode="auto">
          <a:xfrm>
            <a:off x="632178" y="274480"/>
            <a:ext cx="10272888" cy="61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39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3-zpg.zdn.vn/2438794400460037691/8c568acbd59f1dc1448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/>
          <a:stretch/>
        </p:blipFill>
        <p:spPr bwMode="auto">
          <a:xfrm>
            <a:off x="857955" y="250296"/>
            <a:ext cx="9832623" cy="61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37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53" y="4058653"/>
            <a:ext cx="2514742" cy="23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4" y="458606"/>
            <a:ext cx="6401693" cy="4640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4315325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3" y="176462"/>
            <a:ext cx="3025633" cy="1283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4988278"/>
            <a:ext cx="5551054" cy="1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17-zpc.zdn.vn/7393211187061779402/79059163e937216978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450" r="4005" b="10363"/>
          <a:stretch/>
        </p:blipFill>
        <p:spPr bwMode="auto">
          <a:xfrm>
            <a:off x="1106311" y="237067"/>
            <a:ext cx="9019822" cy="622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881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7.photo.talk.zdn.vn/175096120214862622/2a0d3ee84abc82e2db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/>
          <a:stretch/>
        </p:blipFill>
        <p:spPr bwMode="auto">
          <a:xfrm>
            <a:off x="654755" y="655637"/>
            <a:ext cx="10535519" cy="3961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8264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204421" y="5196124"/>
            <a:ext cx="1074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à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Thủ đô. B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cho bé quà quê. Bố đưa b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đi Bờ Hồ, 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 phố cổ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6184412" y="5201270"/>
            <a:ext cx="1024444" cy="60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642358" y="5669796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6" y="531807"/>
            <a:ext cx="10412862" cy="45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6" y="359297"/>
            <a:ext cx="2262346" cy="1020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454637" y="5207893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0" y="524163"/>
            <a:ext cx="9645074" cy="554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0BC3B-72D2-2B96-5AE8-DCA71632B9F7}"/>
              </a:ext>
            </a:extLst>
          </p:cNvPr>
          <p:cNvSpPr/>
          <p:nvPr/>
        </p:nvSpPr>
        <p:spPr>
          <a:xfrm>
            <a:off x="1255314" y="1062446"/>
            <a:ext cx="9480158" cy="24367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mù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sữ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</a:t>
            </a:r>
            <a:r>
              <a:rPr lang="en-US" sz="36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l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mí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9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D0FCE8-B762-D5E8-C2F0-A82A0C78DD78}"/>
              </a:ext>
            </a:extLst>
          </p:cNvPr>
          <p:cNvSpPr/>
          <p:nvPr/>
        </p:nvSpPr>
        <p:spPr>
          <a:xfrm>
            <a:off x="1700570" y="152298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</a:t>
            </a:r>
            <a:r>
              <a:rPr lang="en-US" sz="48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</a:t>
            </a:r>
            <a:r>
              <a:rPr lang="en-US" sz="4800" b="1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</p:spTree>
    <p:extLst>
      <p:ext uri="{BB962C8B-B14F-4D97-AF65-F5344CB8AC3E}">
        <p14:creationId xmlns:p14="http://schemas.microsoft.com/office/powerpoint/2010/main" val="146237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76B08-BE1A-9BFF-11D1-A18B34DD9CE2}"/>
              </a:ext>
            </a:extLst>
          </p:cNvPr>
          <p:cNvSpPr/>
          <p:nvPr/>
        </p:nvSpPr>
        <p:spPr>
          <a:xfrm>
            <a:off x="4243899" y="116495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Tôi thường l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vi-VN" sz="2800" dirty="0">
                <a:solidFill>
                  <a:srgbClr val="FF0000"/>
                </a:solidFill>
              </a:rPr>
              <a:t>m b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vi-VN" sz="2800" dirty="0">
                <a:solidFill>
                  <a:srgbClr val="FF0000"/>
                </a:solidFill>
              </a:rPr>
              <a:t>n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Với em bé thôi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Khi </a:t>
            </a:r>
            <a:r>
              <a:rPr lang="vi-VN" sz="2800" dirty="0">
                <a:solidFill>
                  <a:srgbClr val="FF0000"/>
                </a:solidFill>
                <a:latin typeface="Century Gothic" pitchFamily="34" charset="0"/>
              </a:rPr>
              <a:t>ă</a:t>
            </a:r>
            <a:r>
              <a:rPr lang="vi-VN" sz="2800" dirty="0">
                <a:solidFill>
                  <a:srgbClr val="FF0000"/>
                </a:solidFill>
              </a:rPr>
              <a:t>n c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</a:rPr>
              <a:t>â</a:t>
            </a:r>
            <a:r>
              <a:rPr lang="vi-VN" sz="2800" dirty="0">
                <a:solidFill>
                  <a:srgbClr val="FF0000"/>
                </a:solidFill>
              </a:rPr>
              <a:t>m tôi</a:t>
            </a:r>
            <a:endParaRPr lang="vi-VN" sz="28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Dễ hơn c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</a:rPr>
              <a:t>â</a:t>
            </a:r>
            <a:r>
              <a:rPr lang="vi-VN" sz="2800" dirty="0">
                <a:solidFill>
                  <a:srgbClr val="FF0000"/>
                </a:solidFill>
              </a:rPr>
              <a:t>m đũ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</a:rPr>
              <a:t>a</a:t>
            </a:r>
            <a:endParaRPr lang="vi-VN" sz="2800" dirty="0">
              <a:solidFill>
                <a:srgbClr val="FF0000"/>
              </a:solidFill>
              <a:latin typeface="Century Gothic" pitchFamily="34" charset="0"/>
            </a:endParaRPr>
          </a:p>
          <a:p>
            <a:pPr algn="just" fontAlgn="base"/>
            <a:r>
              <a:rPr lang="vi-VN" sz="2800" dirty="0">
                <a:solidFill>
                  <a:srgbClr val="FF0000"/>
                </a:solidFill>
              </a:rPr>
              <a:t>L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vi-VN" sz="2800" dirty="0">
                <a:solidFill>
                  <a:srgbClr val="FF0000"/>
                </a:solidFill>
              </a:rPr>
              <a:t> c</a:t>
            </a:r>
            <a:r>
              <a:rPr lang="en-US" sz="2800" dirty="0">
                <a:solidFill>
                  <a:srgbClr val="FF0000"/>
                </a:solidFill>
                <a:latin typeface="Century Gothic" pitchFamily="34" charset="0"/>
                <a:cs typeface="Times New Roman" panose="02020603050405020304" charset="0"/>
              </a:rPr>
              <a:t>á</a:t>
            </a:r>
            <a:r>
              <a:rPr lang="vi-VN" sz="2800" dirty="0">
                <a:solidFill>
                  <a:srgbClr val="FF0000"/>
                </a:solidFill>
              </a:rPr>
              <a:t>i gì?</a:t>
            </a:r>
            <a:endParaRPr lang="vi-VN" sz="2800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3A257-36C6-8F32-96EC-CA76DA7DDFD2}"/>
              </a:ext>
            </a:extLst>
          </p:cNvPr>
          <p:cNvSpPr txBox="1"/>
          <p:nvPr/>
        </p:nvSpPr>
        <p:spPr>
          <a:xfrm>
            <a:off x="4243899" y="457073"/>
            <a:ext cx="468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Giải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câu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đố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sau</a:t>
            </a:r>
            <a:r>
              <a:rPr lang="en-US" sz="32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7ACEB-CE97-1974-326F-FBF723A9CDC5}"/>
              </a:ext>
            </a:extLst>
          </p:cNvPr>
          <p:cNvSpPr txBox="1"/>
          <p:nvPr/>
        </p:nvSpPr>
        <p:spPr>
          <a:xfrm>
            <a:off x="3108784" y="4322956"/>
            <a:ext cx="285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6FFFF"/>
                </a:solidFill>
              </a:rPr>
              <a:t>C</a:t>
            </a:r>
            <a:r>
              <a:rPr lang="en-US" sz="4800" dirty="0">
                <a:solidFill>
                  <a:srgbClr val="66FFFF"/>
                </a:solidFill>
                <a:latin typeface="Century Gothic" pitchFamily="34" charset="0"/>
                <a:cs typeface="Times New Roman" panose="02020603050405020304" charset="0"/>
              </a:rPr>
              <a:t>á</a:t>
            </a:r>
            <a:r>
              <a:rPr lang="en-US" sz="4800" dirty="0">
                <a:solidFill>
                  <a:srgbClr val="66FFFF"/>
                </a:solidFill>
              </a:rPr>
              <a:t>i thì</a:t>
            </a:r>
            <a:r>
              <a:rPr lang="en-US" sz="4800" dirty="0">
                <a:solidFill>
                  <a:srgbClr val="66FFFF"/>
                </a:solidFill>
                <a:latin typeface="Century Gothic" pitchFamily="34" charset="0"/>
                <a:cs typeface="Times New Roman" panose="02020603050405020304" charset="0"/>
              </a:rPr>
              <a:t>a</a:t>
            </a:r>
            <a:endParaRPr lang="en-US" sz="4800" dirty="0">
              <a:solidFill>
                <a:srgbClr val="66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78DA3-2427-9877-B53F-8C580A211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52" y="3987124"/>
            <a:ext cx="24765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61851" y="5263913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Cả nhà từ phố về thăm quê.</a:t>
            </a:r>
            <a:endParaRPr lang="en-US" sz="4400" b="1" dirty="0">
              <a:solidFill>
                <a:srgbClr val="0000CC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96676" y="5341587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41247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7331501" y="5433920"/>
            <a:ext cx="101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44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7513" y="505613"/>
            <a:ext cx="1957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595620" y="1855452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856349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6000" b="1" dirty="0">
                <a:solidFill>
                  <a:schemeClr val="tx1"/>
                </a:solidFill>
                <a:cs typeface="Times New Roman" panose="02020603050405020304" pitchFamily="18" charset="0"/>
              </a:rPr>
              <a:t>ố</a:t>
            </a:r>
            <a:endParaRPr lang="en-US" sz="4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7496440" y="1841203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493261" y="2846738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5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3121" y="412893"/>
            <a:ext cx="1885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20739" y="4756117"/>
            <a:ext cx="1004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cs typeface="Times New Roman" panose="02020603050405020304" pitchFamily="18" charset="0"/>
              </a:rPr>
              <a:t>ph</a:t>
            </a:r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en-US" sz="4800" b="1" dirty="0">
                <a:cs typeface="Times New Roman" panose="02020603050405020304" pitchFamily="18" charset="0"/>
              </a:rPr>
              <a:t>    phí    phở      qu</a:t>
            </a:r>
            <a:r>
              <a:rPr lang="en-US" sz="4400" b="1" dirty="0"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en-US" sz="4800" b="1" dirty="0">
                <a:cs typeface="Times New Roman" panose="02020603050405020304" pitchFamily="18" charset="0"/>
              </a:rPr>
              <a:t>    quê    quế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11714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9759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3062285" y="474895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4419173" y="4749382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288141" y="474706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7576586" y="4746887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9369546" y="474554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02" y="176061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9107" y="1818337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312" y="1785403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0818" y="182960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16726" y="54182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7" grpId="0"/>
      <p:bldP spid="21" grpId="0"/>
      <p:bldP spid="21" grpId="1"/>
      <p:bldP spid="21" grpId="2"/>
      <p:bldP spid="24" grpId="0"/>
      <p:bldP spid="25" grpId="0"/>
      <p:bldP spid="26" grpId="0"/>
      <p:bldP spid="27" grpId="0"/>
      <p:bldP spid="28" grpId="0"/>
      <p:bldP spid="2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297623"/>
            <a:ext cx="3135312" cy="198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276533"/>
            <a:ext cx="3135311" cy="200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5" y="3528290"/>
            <a:ext cx="3047999" cy="201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27" y="3528290"/>
            <a:ext cx="3135311" cy="2013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410472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ph</a:t>
            </a:r>
            <a:r>
              <a:rPr lang="en-US" sz="3600" dirty="0">
                <a:latin typeface="Century Gothic" pitchFamily="34" charset="0"/>
              </a:rPr>
              <a:t>a</a:t>
            </a:r>
            <a:r>
              <a:rPr lang="en-US" sz="4000" dirty="0"/>
              <a:t> tr</a:t>
            </a:r>
            <a:r>
              <a:rPr lang="en-US" sz="3600" dirty="0">
                <a:latin typeface="Century Gothic" pitchFamily="34" charset="0"/>
              </a:rPr>
              <a:t>à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247583" y="2358630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phố cổ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9832" y="554160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quê nh</a:t>
            </a:r>
            <a:r>
              <a:rPr lang="en-US" sz="4000" dirty="0">
                <a:latin typeface="Century Gothic" pitchFamily="34" charset="0"/>
              </a:rPr>
              <a:t>à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079453" y="5608412"/>
            <a:ext cx="25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qu</a:t>
            </a:r>
            <a:r>
              <a:rPr lang="en-US" sz="4000" dirty="0">
                <a:latin typeface="Century Gothic" pitchFamily="34" charset="0"/>
              </a:rPr>
              <a:t>ả</a:t>
            </a:r>
            <a:r>
              <a:rPr lang="en-US" sz="4000" dirty="0"/>
              <a:t> khế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7583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0472" y="2354110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ph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9832" y="5541602"/>
            <a:ext cx="79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qu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9453" y="5610870"/>
            <a:ext cx="96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qu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331093" y="2960000"/>
            <a:ext cx="1004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ph</a:t>
            </a:r>
            <a:r>
              <a:rPr lang="en-US" sz="3200" b="1" dirty="0">
                <a:latin typeface="Century Gothic" pitchFamily="34" charset="0"/>
              </a:rPr>
              <a:t>à</a:t>
            </a:r>
            <a:r>
              <a:rPr lang="en-US" sz="3600" b="1" dirty="0">
                <a:cs typeface="Times New Roman" panose="02020603050405020304" pitchFamily="18" charset="0"/>
              </a:rPr>
              <a:t>    phí    phở            qu</a:t>
            </a:r>
            <a:r>
              <a:rPr lang="en-US" sz="3200" b="1" dirty="0"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en-US" sz="3600" b="1" dirty="0">
                <a:cs typeface="Times New Roman" panose="02020603050405020304" pitchFamily="18" charset="0"/>
              </a:rPr>
              <a:t>  quê  quế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3200" b="1" dirty="0">
                <a:latin typeface="Century Gothic" pitchFamily="34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sz="3200" b="1" dirty="0">
                <a:latin typeface="Century Gothic" pitchFamily="34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phố cổ            quê nh</a:t>
            </a:r>
            <a:r>
              <a:rPr lang="en-US" sz="3200" b="1" dirty="0">
                <a:latin typeface="Century Gothic" pitchFamily="34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quả khế</a:t>
            </a:r>
          </a:p>
        </p:txBody>
      </p:sp>
      <p:sp>
        <p:nvSpPr>
          <p:cNvPr id="27" name="Oval 26"/>
          <p:cNvSpPr/>
          <p:nvPr/>
        </p:nvSpPr>
        <p:spPr>
          <a:xfrm>
            <a:off x="7258930" y="34769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186</Words>
  <Application>Microsoft Office PowerPoint</Application>
  <PresentationFormat>Widescreen</PresentationFormat>
  <Paragraphs>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Calibri Light</vt:lpstr>
      <vt:lpstr>Century Gothic</vt:lpstr>
      <vt:lpstr>Arial-Rounded</vt:lpstr>
      <vt:lpstr>Calibri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Windows 10</cp:lastModifiedBy>
  <cp:revision>218</cp:revision>
  <dcterms:created xsi:type="dcterms:W3CDTF">2021-07-10T15:07:21Z</dcterms:created>
  <dcterms:modified xsi:type="dcterms:W3CDTF">2025-10-20T06:16:56Z</dcterms:modified>
</cp:coreProperties>
</file>