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0" r:id="rId2"/>
    <p:sldId id="268" r:id="rId3"/>
    <p:sldId id="286" r:id="rId4"/>
    <p:sldId id="287" r:id="rId5"/>
    <p:sldId id="271" r:id="rId6"/>
    <p:sldId id="272" r:id="rId7"/>
    <p:sldId id="279" r:id="rId8"/>
    <p:sldId id="284" r:id="rId9"/>
    <p:sldId id="274" r:id="rId10"/>
    <p:sldId id="288" r:id="rId11"/>
    <p:sldId id="289" r:id="rId12"/>
    <p:sldId id="291" r:id="rId13"/>
    <p:sldId id="292" r:id="rId14"/>
    <p:sldId id="277" r:id="rId15"/>
    <p:sldId id="283" r:id="rId16"/>
    <p:sldId id="293" r:id="rId17"/>
    <p:sldId id="294" r:id="rId18"/>
    <p:sldId id="280" r:id="rId19"/>
    <p:sldId id="270" r:id="rId20"/>
    <p:sldId id="295" r:id="rId21"/>
    <p:sldId id="266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4660"/>
  </p:normalViewPr>
  <p:slideViewPr>
    <p:cSldViewPr>
      <p:cViewPr varScale="1">
        <p:scale>
          <a:sx n="86" d="100"/>
          <a:sy n="86" d="100"/>
        </p:scale>
        <p:origin x="156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2362200"/>
            <a:ext cx="2954655" cy="690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4000"/>
              </a:lnSpc>
              <a:spcAft>
                <a:spcPts val="0"/>
              </a:spcAft>
            </a:pPr>
            <a:r>
              <a:rPr lang="en-US" sz="7200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TiÕt</a:t>
            </a:r>
            <a:r>
              <a:rPr lang="en-US" sz="72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 1</a:t>
            </a:r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  <a:ea typeface="Times New Roman" panose="02020603050405020304" pitchFamily="18" charset="0"/>
              </a:rPr>
              <a:t>	</a:t>
            </a:r>
            <a:endParaRPr lang="vi-VN" sz="7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.VnAvant" pitchFamily="34" charset="0"/>
              </a:rPr>
              <a:t>k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32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1" y="228600"/>
            <a:ext cx="847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930" y="4152131"/>
            <a:ext cx="99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5981700" y="228600"/>
            <a:ext cx="1211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5105400" y="3117518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ì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274B78-E70A-46C5-A0AF-211085F5B064}"/>
              </a:ext>
            </a:extLst>
          </p:cNvPr>
          <p:cNvSpPr txBox="1"/>
          <p:nvPr/>
        </p:nvSpPr>
        <p:spPr>
          <a:xfrm>
            <a:off x="1828802" y="4154493"/>
            <a:ext cx="1141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D36AE-1764-46AE-AF54-6463E70D18D7}"/>
              </a:ext>
            </a:extLst>
          </p:cNvPr>
          <p:cNvSpPr txBox="1"/>
          <p:nvPr/>
        </p:nvSpPr>
        <p:spPr>
          <a:xfrm>
            <a:off x="2752725" y="4098646"/>
            <a:ext cx="188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ệ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638675" y="4165937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kí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620950" y="4135580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010398" y="4066310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4C9DB1-2918-4BE2-8803-868F23BDBEDB}"/>
              </a:ext>
            </a:extLst>
          </p:cNvPr>
          <p:cNvSpPr txBox="1"/>
          <p:nvPr/>
        </p:nvSpPr>
        <p:spPr>
          <a:xfrm>
            <a:off x="900545" y="4165937"/>
            <a:ext cx="360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5E24EB-CC41-42D4-B439-09F2BFBD26B4}"/>
              </a:ext>
            </a:extLst>
          </p:cNvPr>
          <p:cNvSpPr txBox="1"/>
          <p:nvPr/>
        </p:nvSpPr>
        <p:spPr>
          <a:xfrm>
            <a:off x="1824229" y="4154279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8DC4DB-42B5-45DD-BE1B-EB49549F7CCB}"/>
              </a:ext>
            </a:extLst>
          </p:cNvPr>
          <p:cNvSpPr txBox="1"/>
          <p:nvPr/>
        </p:nvSpPr>
        <p:spPr>
          <a:xfrm>
            <a:off x="3131417" y="4098646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E57E09-428F-4111-BF42-4B6219772313}"/>
              </a:ext>
            </a:extLst>
          </p:cNvPr>
          <p:cNvSpPr txBox="1"/>
          <p:nvPr/>
        </p:nvSpPr>
        <p:spPr>
          <a:xfrm>
            <a:off x="4466261" y="4165937"/>
            <a:ext cx="1147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7068750" y="4066310"/>
            <a:ext cx="97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5827231" y="4165937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824412" y="4146734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í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803517" y="4126569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206821" y="4084790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1000" y="53428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bí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64511B-29E3-4BC4-9E31-30E42C5AB15B}"/>
              </a:ext>
            </a:extLst>
          </p:cNvPr>
          <p:cNvSpPr txBox="1"/>
          <p:nvPr/>
        </p:nvSpPr>
        <p:spPr>
          <a:xfrm>
            <a:off x="2563398" y="52666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4C6754-8D0C-4B47-90CF-604C7C77C038}"/>
              </a:ext>
            </a:extLst>
          </p:cNvPr>
          <p:cNvSpPr txBox="1"/>
          <p:nvPr/>
        </p:nvSpPr>
        <p:spPr>
          <a:xfrm>
            <a:off x="4772026" y="5317588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2A330B-9333-4E63-871D-8BE34772C12C}"/>
              </a:ext>
            </a:extLst>
          </p:cNvPr>
          <p:cNvSpPr txBox="1"/>
          <p:nvPr/>
        </p:nvSpPr>
        <p:spPr>
          <a:xfrm>
            <a:off x="6954424" y="52578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ì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đà</a:t>
            </a:r>
          </a:p>
        </p:txBody>
      </p:sp>
    </p:spTree>
    <p:extLst>
      <p:ext uri="{BB962C8B-B14F-4D97-AF65-F5344CB8AC3E}">
        <p14:creationId xmlns:p14="http://schemas.microsoft.com/office/powerpoint/2010/main" val="8482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.VnAvant" pitchFamily="34" charset="0"/>
              </a:rPr>
              <a:t>k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32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1" y="228600"/>
            <a:ext cx="847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930" y="4152131"/>
            <a:ext cx="99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5981700" y="228600"/>
            <a:ext cx="1211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5105400" y="3117518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ì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274B78-E70A-46C5-A0AF-211085F5B064}"/>
              </a:ext>
            </a:extLst>
          </p:cNvPr>
          <p:cNvSpPr txBox="1"/>
          <p:nvPr/>
        </p:nvSpPr>
        <p:spPr>
          <a:xfrm>
            <a:off x="1828802" y="4154493"/>
            <a:ext cx="1141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D36AE-1764-46AE-AF54-6463E70D18D7}"/>
              </a:ext>
            </a:extLst>
          </p:cNvPr>
          <p:cNvSpPr txBox="1"/>
          <p:nvPr/>
        </p:nvSpPr>
        <p:spPr>
          <a:xfrm>
            <a:off x="2752725" y="4098646"/>
            <a:ext cx="188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ệ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638675" y="4165937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kí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620950" y="4135580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010398" y="4066310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4C9DB1-2918-4BE2-8803-868F23BDBEDB}"/>
              </a:ext>
            </a:extLst>
          </p:cNvPr>
          <p:cNvSpPr txBox="1"/>
          <p:nvPr/>
        </p:nvSpPr>
        <p:spPr>
          <a:xfrm>
            <a:off x="900545" y="4165937"/>
            <a:ext cx="360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5E24EB-CC41-42D4-B439-09F2BFBD26B4}"/>
              </a:ext>
            </a:extLst>
          </p:cNvPr>
          <p:cNvSpPr txBox="1"/>
          <p:nvPr/>
        </p:nvSpPr>
        <p:spPr>
          <a:xfrm>
            <a:off x="1824229" y="4154279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8DC4DB-42B5-45DD-BE1B-EB49549F7CCB}"/>
              </a:ext>
            </a:extLst>
          </p:cNvPr>
          <p:cNvSpPr txBox="1"/>
          <p:nvPr/>
        </p:nvSpPr>
        <p:spPr>
          <a:xfrm>
            <a:off x="3131417" y="4098646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E57E09-428F-4111-BF42-4B6219772313}"/>
              </a:ext>
            </a:extLst>
          </p:cNvPr>
          <p:cNvSpPr txBox="1"/>
          <p:nvPr/>
        </p:nvSpPr>
        <p:spPr>
          <a:xfrm>
            <a:off x="4466261" y="4165937"/>
            <a:ext cx="1147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7068750" y="4066310"/>
            <a:ext cx="97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5827231" y="4165937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824412" y="4146734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í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803517" y="4126569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206821" y="4084790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1000" y="53428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bí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64511B-29E3-4BC4-9E31-30E42C5AB15B}"/>
              </a:ext>
            </a:extLst>
          </p:cNvPr>
          <p:cNvSpPr txBox="1"/>
          <p:nvPr/>
        </p:nvSpPr>
        <p:spPr>
          <a:xfrm>
            <a:off x="2563398" y="52666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4C6754-8D0C-4B47-90CF-604C7C77C038}"/>
              </a:ext>
            </a:extLst>
          </p:cNvPr>
          <p:cNvSpPr txBox="1"/>
          <p:nvPr/>
        </p:nvSpPr>
        <p:spPr>
          <a:xfrm>
            <a:off x="4772026" y="5317588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2A330B-9333-4E63-871D-8BE34772C12C}"/>
              </a:ext>
            </a:extLst>
          </p:cNvPr>
          <p:cNvSpPr txBox="1"/>
          <p:nvPr/>
        </p:nvSpPr>
        <p:spPr>
          <a:xfrm>
            <a:off x="6954424" y="52578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ì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đà</a:t>
            </a:r>
          </a:p>
        </p:txBody>
      </p:sp>
    </p:spTree>
    <p:extLst>
      <p:ext uri="{BB962C8B-B14F-4D97-AF65-F5344CB8AC3E}">
        <p14:creationId xmlns:p14="http://schemas.microsoft.com/office/powerpoint/2010/main" val="13795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2362200"/>
            <a:ext cx="2954655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4000"/>
              </a:lnSpc>
              <a:spcAft>
                <a:spcPts val="0"/>
              </a:spcAft>
            </a:pPr>
            <a:r>
              <a:rPr lang="en-US" sz="7200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TiÕt</a:t>
            </a:r>
            <a:r>
              <a:rPr lang="en-US" sz="72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 2</a:t>
            </a:r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  <a:ea typeface="Times New Roman" panose="02020603050405020304" pitchFamily="18" charset="0"/>
              </a:rPr>
              <a:t>	</a:t>
            </a:r>
            <a:endParaRPr lang="vi-VN" sz="7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2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.VnAvant" pitchFamily="34" charset="0"/>
              </a:rPr>
              <a:t>k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32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1" y="228600"/>
            <a:ext cx="847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930" y="4152131"/>
            <a:ext cx="99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5981700" y="228600"/>
            <a:ext cx="1211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5105400" y="3117518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ì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274B78-E70A-46C5-A0AF-211085F5B064}"/>
              </a:ext>
            </a:extLst>
          </p:cNvPr>
          <p:cNvSpPr txBox="1"/>
          <p:nvPr/>
        </p:nvSpPr>
        <p:spPr>
          <a:xfrm>
            <a:off x="1828802" y="4154493"/>
            <a:ext cx="1141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D36AE-1764-46AE-AF54-6463E70D18D7}"/>
              </a:ext>
            </a:extLst>
          </p:cNvPr>
          <p:cNvSpPr txBox="1"/>
          <p:nvPr/>
        </p:nvSpPr>
        <p:spPr>
          <a:xfrm>
            <a:off x="2752725" y="4098646"/>
            <a:ext cx="188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ệ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638675" y="4165937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kí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620950" y="4135580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010398" y="4066310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4C9DB1-2918-4BE2-8803-868F23BDBEDB}"/>
              </a:ext>
            </a:extLst>
          </p:cNvPr>
          <p:cNvSpPr txBox="1"/>
          <p:nvPr/>
        </p:nvSpPr>
        <p:spPr>
          <a:xfrm>
            <a:off x="900545" y="4165937"/>
            <a:ext cx="360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5E24EB-CC41-42D4-B439-09F2BFBD26B4}"/>
              </a:ext>
            </a:extLst>
          </p:cNvPr>
          <p:cNvSpPr txBox="1"/>
          <p:nvPr/>
        </p:nvSpPr>
        <p:spPr>
          <a:xfrm>
            <a:off x="1824229" y="4154279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8DC4DB-42B5-45DD-BE1B-EB49549F7CCB}"/>
              </a:ext>
            </a:extLst>
          </p:cNvPr>
          <p:cNvSpPr txBox="1"/>
          <p:nvPr/>
        </p:nvSpPr>
        <p:spPr>
          <a:xfrm>
            <a:off x="3131417" y="4098646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E57E09-428F-4111-BF42-4B6219772313}"/>
              </a:ext>
            </a:extLst>
          </p:cNvPr>
          <p:cNvSpPr txBox="1"/>
          <p:nvPr/>
        </p:nvSpPr>
        <p:spPr>
          <a:xfrm>
            <a:off x="4466261" y="4165937"/>
            <a:ext cx="1147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7068750" y="4066310"/>
            <a:ext cx="97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5827231" y="4165937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824412" y="4146734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í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803517" y="4126569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206821" y="4084790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1000" y="53428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bí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64511B-29E3-4BC4-9E31-30E42C5AB15B}"/>
              </a:ext>
            </a:extLst>
          </p:cNvPr>
          <p:cNvSpPr txBox="1"/>
          <p:nvPr/>
        </p:nvSpPr>
        <p:spPr>
          <a:xfrm>
            <a:off x="2563398" y="52666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4C6754-8D0C-4B47-90CF-604C7C77C038}"/>
              </a:ext>
            </a:extLst>
          </p:cNvPr>
          <p:cNvSpPr txBox="1"/>
          <p:nvPr/>
        </p:nvSpPr>
        <p:spPr>
          <a:xfrm>
            <a:off x="4772026" y="5317588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2A330B-9333-4E63-871D-8BE34772C12C}"/>
              </a:ext>
            </a:extLst>
          </p:cNvPr>
          <p:cNvSpPr txBox="1"/>
          <p:nvPr/>
        </p:nvSpPr>
        <p:spPr>
          <a:xfrm>
            <a:off x="6954424" y="52578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ì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đà</a:t>
            </a:r>
          </a:p>
        </p:txBody>
      </p:sp>
    </p:spTree>
    <p:extLst>
      <p:ext uri="{BB962C8B-B14F-4D97-AF65-F5344CB8AC3E}">
        <p14:creationId xmlns:p14="http://schemas.microsoft.com/office/powerpoint/2010/main" val="8221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u the ngoi">
            <a:extLst>
              <a:ext uri="{FF2B5EF4-FFF2-40B4-BE49-F238E27FC236}">
                <a16:creationId xmlns:a16="http://schemas.microsoft.com/office/drawing/2014/main" id="{FA698ED0-64F6-404D-A378-C2281C5191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17544" cy="6858000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20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0C44DC-CC59-4F4A-A931-EAD92006C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9144000" cy="65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6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327"/>
            <a:ext cx="9144000" cy="33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3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on-Chim-Vanh-Khuyen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620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08769" y="5127486"/>
            <a:ext cx="5167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Kì đà bò ở kẽ </a:t>
            </a:r>
            <a:r>
              <a:rPr lang="en-US" sz="44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đá.</a:t>
            </a:r>
            <a:endParaRPr lang="en-US" sz="44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122" name="Picture 2" descr="D:\ẢNH TV1-T1\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3519"/>
          <a:stretch/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FC862-24D7-4237-AD34-757718E5B204}"/>
              </a:ext>
            </a:extLst>
          </p:cNvPr>
          <p:cNvSpPr txBox="1"/>
          <p:nvPr/>
        </p:nvSpPr>
        <p:spPr>
          <a:xfrm>
            <a:off x="2102909" y="5127485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0FDCCD-DDC9-4598-8416-628B8F07430C}"/>
              </a:ext>
            </a:extLst>
          </p:cNvPr>
          <p:cNvSpPr txBox="1"/>
          <p:nvPr/>
        </p:nvSpPr>
        <p:spPr>
          <a:xfrm>
            <a:off x="4488231" y="5127486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8382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cũ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819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.VnAvant" pitchFamily="34" charset="0"/>
              </a:rPr>
              <a:t>k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981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1981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981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3200" y="1981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1" y="-76200"/>
            <a:ext cx="847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930" y="3847331"/>
            <a:ext cx="99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5981700" y="-76200"/>
            <a:ext cx="1211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5105400" y="2812718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ì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274B78-E70A-46C5-A0AF-211085F5B064}"/>
              </a:ext>
            </a:extLst>
          </p:cNvPr>
          <p:cNvSpPr txBox="1"/>
          <p:nvPr/>
        </p:nvSpPr>
        <p:spPr>
          <a:xfrm>
            <a:off x="1828802" y="3849693"/>
            <a:ext cx="1141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D36AE-1764-46AE-AF54-6463E70D18D7}"/>
              </a:ext>
            </a:extLst>
          </p:cNvPr>
          <p:cNvSpPr txBox="1"/>
          <p:nvPr/>
        </p:nvSpPr>
        <p:spPr>
          <a:xfrm>
            <a:off x="2752725" y="3793846"/>
            <a:ext cx="188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ệ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638675" y="3861137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kí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620950" y="3830780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010398" y="3761510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4C9DB1-2918-4BE2-8803-868F23BDBEDB}"/>
              </a:ext>
            </a:extLst>
          </p:cNvPr>
          <p:cNvSpPr txBox="1"/>
          <p:nvPr/>
        </p:nvSpPr>
        <p:spPr>
          <a:xfrm>
            <a:off x="900545" y="3861137"/>
            <a:ext cx="360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5E24EB-CC41-42D4-B439-09F2BFBD26B4}"/>
              </a:ext>
            </a:extLst>
          </p:cNvPr>
          <p:cNvSpPr txBox="1"/>
          <p:nvPr/>
        </p:nvSpPr>
        <p:spPr>
          <a:xfrm>
            <a:off x="1824229" y="3849479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8DC4DB-42B5-45DD-BE1B-EB49549F7CCB}"/>
              </a:ext>
            </a:extLst>
          </p:cNvPr>
          <p:cNvSpPr txBox="1"/>
          <p:nvPr/>
        </p:nvSpPr>
        <p:spPr>
          <a:xfrm>
            <a:off x="3131417" y="3793846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E57E09-428F-4111-BF42-4B6219772313}"/>
              </a:ext>
            </a:extLst>
          </p:cNvPr>
          <p:cNvSpPr txBox="1"/>
          <p:nvPr/>
        </p:nvSpPr>
        <p:spPr>
          <a:xfrm>
            <a:off x="4466261" y="3861137"/>
            <a:ext cx="1147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7068750" y="3761510"/>
            <a:ext cx="97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5827231" y="3861137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824412" y="3841934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í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803517" y="3821769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206821" y="3779990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1000" y="50380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bí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64511B-29E3-4BC4-9E31-30E42C5AB15B}"/>
              </a:ext>
            </a:extLst>
          </p:cNvPr>
          <p:cNvSpPr txBox="1"/>
          <p:nvPr/>
        </p:nvSpPr>
        <p:spPr>
          <a:xfrm>
            <a:off x="2563398" y="49618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4C6754-8D0C-4B47-90CF-604C7C77C038}"/>
              </a:ext>
            </a:extLst>
          </p:cNvPr>
          <p:cNvSpPr txBox="1"/>
          <p:nvPr/>
        </p:nvSpPr>
        <p:spPr>
          <a:xfrm>
            <a:off x="4772026" y="5012788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2A330B-9333-4E63-871D-8BE34772C12C}"/>
              </a:ext>
            </a:extLst>
          </p:cNvPr>
          <p:cNvSpPr txBox="1"/>
          <p:nvPr/>
        </p:nvSpPr>
        <p:spPr>
          <a:xfrm>
            <a:off x="6954424" y="49530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ì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đà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57400" y="5783759"/>
            <a:ext cx="5167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Kì đà bò ở kẽ 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đá.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0" y="9378"/>
            <a:ext cx="394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Gi­íi</a:t>
            </a:r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thiÖu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6146" name="Picture 2" descr="D:\ẢNH TV1-T1\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717264"/>
            <a:ext cx="9143999" cy="613135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914400"/>
            <a:ext cx="838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- bã cá, c¸ </a:t>
            </a:r>
            <a:r>
              <a:rPr lang="en-US" sz="40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cê</a:t>
            </a: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, ®ì bµ, bê ®ª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- Bê ®ª </a:t>
            </a:r>
            <a:r>
              <a:rPr lang="en-US" sz="40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cã</a:t>
            </a: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dÕ</a:t>
            </a: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.    </a:t>
            </a:r>
            <a:endParaRPr lang="vi-VN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4000" dirty="0">
                <a:latin typeface=".VnAvant" panose="020B7200000000000000" pitchFamily="34" charset="0"/>
                <a:ea typeface="Times New Roman" panose="02020603050405020304" pitchFamily="18" charset="0"/>
              </a:rPr>
              <a:t>  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982" y="1600200"/>
            <a:ext cx="838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cê</a:t>
            </a: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 ®á, </a:t>
            </a:r>
            <a:r>
              <a:rPr lang="en-US" sz="40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dç</a:t>
            </a: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bÐ</a:t>
            </a: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, ®ç ®á, c« </a:t>
            </a:r>
            <a:r>
              <a:rPr lang="en-US" sz="40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bÐ</a:t>
            </a:r>
            <a:endParaRPr lang="en-US" sz="4000" dirty="0" smtClean="0">
              <a:latin typeface=".VnAvant" panose="020B7200000000000000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- Bµ </a:t>
            </a:r>
            <a:r>
              <a:rPr lang="en-US" sz="4000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cã</a:t>
            </a:r>
            <a:r>
              <a:rPr lang="en-US" sz="4000" dirty="0" smtClean="0">
                <a:latin typeface=".VnAvant" panose="020B7200000000000000" pitchFamily="34" charset="0"/>
                <a:ea typeface="Times New Roman" panose="02020603050405020304" pitchFamily="18" charset="0"/>
              </a:rPr>
              <a:t> ®ç ®á.    </a:t>
            </a:r>
            <a:endParaRPr lang="vi-VN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4000" dirty="0">
                <a:latin typeface=".VnAvant" panose="020B7200000000000000" pitchFamily="34" charset="0"/>
                <a:ea typeface="Times New Roman" panose="02020603050405020304" pitchFamily="18" charset="0"/>
              </a:rPr>
              <a:t>  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8800" y="518580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đà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 descr="D:\ẢNH TV1-T1\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6" t="1138" b="65686"/>
          <a:stretch/>
        </p:blipFill>
        <p:spPr bwMode="auto">
          <a:xfrm>
            <a:off x="0" y="97409"/>
            <a:ext cx="9144000" cy="508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9116F-8CEB-42CD-A9B4-BF3F2C19891C}"/>
              </a:ext>
            </a:extLst>
          </p:cNvPr>
          <p:cNvSpPr txBox="1"/>
          <p:nvPr/>
        </p:nvSpPr>
        <p:spPr>
          <a:xfrm>
            <a:off x="3906554" y="5185804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.VnAvant" pitchFamily="34" charset="0"/>
              </a:rPr>
              <a:t>k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32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1" y="228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5981700" y="228600"/>
            <a:ext cx="1211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5105400" y="3117518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ì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/>
      <p:bldP spid="20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on-Chim-Vanh-Khuyen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620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.VnAvant" pitchFamily="34" charset="0"/>
              </a:rPr>
              <a:t>k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32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endParaRPr lang="en-US" sz="6000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1" y="228600"/>
            <a:ext cx="847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930" y="4572000"/>
            <a:ext cx="99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5981700" y="228600"/>
            <a:ext cx="1211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5105400" y="3117518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ì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274B78-E70A-46C5-A0AF-211085F5B064}"/>
              </a:ext>
            </a:extLst>
          </p:cNvPr>
          <p:cNvSpPr txBox="1"/>
          <p:nvPr/>
        </p:nvSpPr>
        <p:spPr>
          <a:xfrm>
            <a:off x="1828802" y="4574362"/>
            <a:ext cx="1141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D36AE-1764-46AE-AF54-6463E70D18D7}"/>
              </a:ext>
            </a:extLst>
          </p:cNvPr>
          <p:cNvSpPr txBox="1"/>
          <p:nvPr/>
        </p:nvSpPr>
        <p:spPr>
          <a:xfrm>
            <a:off x="2752725" y="4518515"/>
            <a:ext cx="188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ệ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638675" y="4546438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kí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620950" y="4546937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010398" y="4495800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4C9DB1-2918-4BE2-8803-868F23BDBEDB}"/>
              </a:ext>
            </a:extLst>
          </p:cNvPr>
          <p:cNvSpPr txBox="1"/>
          <p:nvPr/>
        </p:nvSpPr>
        <p:spPr>
          <a:xfrm>
            <a:off x="900545" y="4585806"/>
            <a:ext cx="360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5E24EB-CC41-42D4-B439-09F2BFBD26B4}"/>
              </a:ext>
            </a:extLst>
          </p:cNvPr>
          <p:cNvSpPr txBox="1"/>
          <p:nvPr/>
        </p:nvSpPr>
        <p:spPr>
          <a:xfrm>
            <a:off x="1824229" y="4574148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8DC4DB-42B5-45DD-BE1B-EB49549F7CCB}"/>
              </a:ext>
            </a:extLst>
          </p:cNvPr>
          <p:cNvSpPr txBox="1"/>
          <p:nvPr/>
        </p:nvSpPr>
        <p:spPr>
          <a:xfrm>
            <a:off x="3131417" y="4518515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E57E09-428F-4111-BF42-4B6219772313}"/>
              </a:ext>
            </a:extLst>
          </p:cNvPr>
          <p:cNvSpPr txBox="1"/>
          <p:nvPr/>
        </p:nvSpPr>
        <p:spPr>
          <a:xfrm>
            <a:off x="4466261" y="4546937"/>
            <a:ext cx="1147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7068750" y="4502724"/>
            <a:ext cx="97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5827231" y="4539344"/>
            <a:ext cx="766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4838267" y="4552748"/>
            <a:ext cx="9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í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5803517" y="4546438"/>
            <a:ext cx="138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7206821" y="4504659"/>
            <a:ext cx="126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FF"/>
                </a:solidFill>
                <a:latin typeface="Arial-sgk-TV" pitchFamily="2" charset="0"/>
                <a:cs typeface="Arial-sgk-TV" pitchFamily="2" charset="0"/>
              </a:rPr>
              <a:t>ĩ</a:t>
            </a:r>
            <a:endParaRPr lang="en-US" sz="6000" dirty="0">
              <a:solidFill>
                <a:srgbClr val="FF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1330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bí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D:\ẢNH TV1-T1\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9" r="70459" b="27331"/>
          <a:stretch/>
        </p:blipFill>
        <p:spPr bwMode="auto">
          <a:xfrm>
            <a:off x="134324" y="941181"/>
            <a:ext cx="2396222" cy="195441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D:\ẢNH TV1-T1\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59979" r="51305" b="27331"/>
          <a:stretch/>
        </p:blipFill>
        <p:spPr bwMode="auto">
          <a:xfrm>
            <a:off x="2524233" y="941181"/>
            <a:ext cx="2156733" cy="195441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ẢNH TV1-T1\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4" t="59979" r="28013" b="27331"/>
          <a:stretch/>
        </p:blipFill>
        <p:spPr bwMode="auto">
          <a:xfrm>
            <a:off x="4657833" y="941181"/>
            <a:ext cx="2133600" cy="195441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ẢNH TV1-T1\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8" t="59979" r="3570" b="27331"/>
          <a:stretch/>
        </p:blipFill>
        <p:spPr bwMode="auto">
          <a:xfrm>
            <a:off x="6791433" y="941181"/>
            <a:ext cx="2200167" cy="195441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64511B-29E3-4BC4-9E31-30E42C5AB15B}"/>
              </a:ext>
            </a:extLst>
          </p:cNvPr>
          <p:cNvSpPr txBox="1"/>
          <p:nvPr/>
        </p:nvSpPr>
        <p:spPr>
          <a:xfrm>
            <a:off x="2563398" y="305687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ẻ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4C6754-8D0C-4B47-90CF-604C7C77C038}"/>
              </a:ext>
            </a:extLst>
          </p:cNvPr>
          <p:cNvSpPr txBox="1"/>
          <p:nvPr/>
        </p:nvSpPr>
        <p:spPr>
          <a:xfrm>
            <a:off x="4772026" y="3107788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2A330B-9333-4E63-871D-8BE34772C12C}"/>
              </a:ext>
            </a:extLst>
          </p:cNvPr>
          <p:cNvSpPr txBox="1"/>
          <p:nvPr/>
        </p:nvSpPr>
        <p:spPr>
          <a:xfrm>
            <a:off x="6954424" y="30480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ì 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923" y="3142148"/>
            <a:ext cx="560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í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64511B-29E3-4BC4-9E31-30E42C5AB15B}"/>
              </a:ext>
            </a:extLst>
          </p:cNvPr>
          <p:cNvSpPr txBox="1"/>
          <p:nvPr/>
        </p:nvSpPr>
        <p:spPr>
          <a:xfrm>
            <a:off x="2561918" y="3056876"/>
            <a:ext cx="676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C6754-8D0C-4B47-90CF-604C7C77C038}"/>
              </a:ext>
            </a:extLst>
          </p:cNvPr>
          <p:cNvSpPr txBox="1"/>
          <p:nvPr/>
        </p:nvSpPr>
        <p:spPr>
          <a:xfrm>
            <a:off x="5134428" y="3112296"/>
            <a:ext cx="485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2A330B-9333-4E63-871D-8BE34772C12C}"/>
              </a:ext>
            </a:extLst>
          </p:cNvPr>
          <p:cNvSpPr txBox="1"/>
          <p:nvPr/>
        </p:nvSpPr>
        <p:spPr>
          <a:xfrm>
            <a:off x="6952944" y="3043020"/>
            <a:ext cx="94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ì</a:t>
            </a:r>
            <a:r>
              <a:rPr lang="en-US" sz="48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f8caead259ccb7e2431fa4bd3b48268ae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254</Words>
  <Application>Microsoft Office PowerPoint</Application>
  <PresentationFormat>On-screen Show (4:3)</PresentationFormat>
  <Paragraphs>166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Arial</vt:lpstr>
      <vt:lpstr>Arial-sgk-TV</vt:lpstr>
      <vt:lpstr>Ariston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Administrator</cp:lastModifiedBy>
  <cp:revision>121</cp:revision>
  <dcterms:created xsi:type="dcterms:W3CDTF">2020-08-10T13:41:50Z</dcterms:created>
  <dcterms:modified xsi:type="dcterms:W3CDTF">2024-09-26T06:22:19Z</dcterms:modified>
</cp:coreProperties>
</file>