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037" y="1683756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3283873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5433" y="4784008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iết 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1120" y="0"/>
            <a:ext cx="9144000" cy="1058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  <a:endParaRPr lang="en-US" sz="6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Cốc nào có ít hạt sen nhất?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01566" y="229064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158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Windows 10</cp:lastModifiedBy>
  <cp:revision>24</cp:revision>
  <dcterms:created xsi:type="dcterms:W3CDTF">2020-08-17T08:56:55Z</dcterms:created>
  <dcterms:modified xsi:type="dcterms:W3CDTF">2025-10-17T00:39:07Z</dcterms:modified>
</cp:coreProperties>
</file>