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0F2C531-C08C-F177-5D7E-F51F03153B17}"/>
              </a:ext>
            </a:extLst>
          </p:cNvPr>
          <p:cNvGrpSpPr/>
          <p:nvPr/>
        </p:nvGrpSpPr>
        <p:grpSpPr>
          <a:xfrm>
            <a:off x="4934719" y="4258159"/>
            <a:ext cx="2635827" cy="1307829"/>
            <a:chOff x="3764973" y="1756202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B26A9096-B39C-CD18-7B21-58D6392CEE6A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912337D-9577-C86C-2F26-65B640EE9D0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866785" y="2447062"/>
            <a:ext cx="398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51335" y="3273954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70995" y="3395471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4147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2988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25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4147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68186" y="4374341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219619" y="4374341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177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10</cp:lastModifiedBy>
  <cp:revision>122</cp:revision>
  <dcterms:created xsi:type="dcterms:W3CDTF">2020-08-15T17:27:32Z</dcterms:created>
  <dcterms:modified xsi:type="dcterms:W3CDTF">2025-01-23T09:17:38Z</dcterms:modified>
</cp:coreProperties>
</file>