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7" r:id="rId4"/>
  </p:sldMasterIdLst>
  <p:notesMasterIdLst>
    <p:notesMasterId r:id="rId16"/>
  </p:notesMasterIdLst>
  <p:sldIdLst>
    <p:sldId id="2007577115" r:id="rId5"/>
    <p:sldId id="289" r:id="rId6"/>
    <p:sldId id="290" r:id="rId7"/>
    <p:sldId id="2007577120" r:id="rId8"/>
    <p:sldId id="291" r:id="rId9"/>
    <p:sldId id="292" r:id="rId10"/>
    <p:sldId id="2007577117" r:id="rId11"/>
    <p:sldId id="2007577119" r:id="rId12"/>
    <p:sldId id="2007577118" r:id="rId13"/>
    <p:sldId id="293" r:id="rId14"/>
    <p:sldId id="28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67" d="100"/>
          <a:sy n="67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394984" y="3446279"/>
            <a:ext cx="7402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C643B-60BD-4D16-BDB4-4D3ADD10334A}"/>
              </a:ext>
            </a:extLst>
          </p:cNvPr>
          <p:cNvSpPr txBox="1"/>
          <p:nvPr/>
        </p:nvSpPr>
        <p:spPr>
          <a:xfrm>
            <a:off x="1750062" y="650454"/>
            <a:ext cx="9066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defRPr/>
            </a:pP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34CE2F-90A8-4B13-9FF8-621D41AF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/>
          <a:stretch/>
        </p:blipFill>
        <p:spPr bwMode="auto">
          <a:xfrm>
            <a:off x="1542340" y="581891"/>
            <a:ext cx="9014834" cy="57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3273E-1CDF-202C-88D5-42479B83F4D9}"/>
              </a:ext>
            </a:extLst>
          </p:cNvPr>
          <p:cNvSpPr/>
          <p:nvPr/>
        </p:nvSpPr>
        <p:spPr>
          <a:xfrm>
            <a:off x="2743200" y="581891"/>
            <a:ext cx="7906460" cy="9040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149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8685" y="609899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0428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41835" y="523541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80192" y="293280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81717" y="3535665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1471134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ơi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55EF02-CDA9-472A-A616-28F7BBB11663}"/>
              </a:ext>
            </a:extLst>
          </p:cNvPr>
          <p:cNvSpPr/>
          <p:nvPr/>
        </p:nvSpPr>
        <p:spPr>
          <a:xfrm>
            <a:off x="2811474" y="3105970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UTM Avo" panose="0204060305050602020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C27C1-E7E2-47FE-BBFA-C90346C273CF}"/>
              </a:ext>
            </a:extLst>
          </p:cNvPr>
          <p:cNvSpPr/>
          <p:nvPr/>
        </p:nvSpPr>
        <p:spPr>
          <a:xfrm>
            <a:off x="2811474" y="4837789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UTM Avo" panose="02040603050506020204" charset="0"/>
              </a:rPr>
              <a:t>ăng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4601" y="322986"/>
            <a:ext cx="1342056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3" y="410668"/>
            <a:ext cx="134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thêm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918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4" y="322986"/>
            <a:ext cx="1371491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5528" y="427472"/>
            <a:ext cx="137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thêm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467</Words>
  <Application>Microsoft Office PowerPoint</Application>
  <PresentationFormat>Widescreen</PresentationFormat>
  <Paragraphs>190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DFPOP1-W9</vt:lpstr>
      <vt:lpstr>Times New Roman</vt:lpstr>
      <vt:lpstr>UTM Avo</vt:lpstr>
      <vt:lpstr>UTM Avo</vt:lpstr>
      <vt:lpstr>2_Office Theme</vt:lpstr>
      <vt:lpstr>3_Office Theme</vt:lpstr>
      <vt:lpstr>自定义设计方案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50</cp:revision>
  <dcterms:created xsi:type="dcterms:W3CDTF">2020-08-06T11:51:00Z</dcterms:created>
  <dcterms:modified xsi:type="dcterms:W3CDTF">2025-01-10T01:38:19Z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