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76" r:id="rId4"/>
    <p:sldId id="277" r:id="rId5"/>
    <p:sldId id="258" r:id="rId6"/>
    <p:sldId id="280" r:id="rId7"/>
    <p:sldId id="260" r:id="rId8"/>
    <p:sldId id="259" r:id="rId9"/>
    <p:sldId id="261" r:id="rId10"/>
    <p:sldId id="262" r:id="rId11"/>
    <p:sldId id="27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51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5FB9F-EEC3-46E1-A65A-EECEE4362ECD}" type="datetimeFigureOut">
              <a:rPr lang="en-US" smtClean="0"/>
              <a:pPr/>
              <a:t>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3.png"/><Relationship Id="rId9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 (40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917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3461598"/>
            <a:ext cx="708660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724691B-8D87-72FC-5338-FE6B15075845}"/>
              </a:ext>
            </a:extLst>
          </p:cNvPr>
          <p:cNvSpPr txBox="1"/>
          <p:nvPr/>
        </p:nvSpPr>
        <p:spPr>
          <a:xfrm>
            <a:off x="1756954" y="1981200"/>
            <a:ext cx="525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LỚP 1</a:t>
            </a:r>
            <a:endParaRPr lang="vi-VN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44" y="1295400"/>
            <a:ext cx="8459756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895600" cy="1306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590800"/>
            <a:ext cx="9144000" cy="858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28600" y="42672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14600" y="42672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76800" y="42672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10400" y="42672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D.</a:t>
            </a:r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14400" y="4038600"/>
            <a:ext cx="762000" cy="7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24200" y="4038600"/>
            <a:ext cx="73342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86400" y="4038600"/>
            <a:ext cx="74223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696200" y="4031255"/>
            <a:ext cx="914400" cy="616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53377E-6 L 0.21354 -0.1921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00" y="-96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inh-nen-powerpoint-cute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2514600" y="1447800"/>
            <a:ext cx="4800600" cy="2819400"/>
          </a:xfrm>
          <a:prstGeom prst="clou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124200" cy="1409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914400"/>
            <a:ext cx="2122099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2057399"/>
            <a:ext cx="4572000" cy="2451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4523282"/>
            <a:ext cx="4572000" cy="2334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057400"/>
            <a:ext cx="4343400" cy="2311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4419600"/>
            <a:ext cx="4419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057400"/>
            <a:ext cx="773267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3124200" cy="1409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81400" y="914400"/>
            <a:ext cx="2122099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" y="2057400"/>
            <a:ext cx="7620000" cy="4085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9600" y="1981200"/>
            <a:ext cx="7543800" cy="4162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5-Point Star 8"/>
          <p:cNvSpPr/>
          <p:nvPr/>
        </p:nvSpPr>
        <p:spPr>
          <a:xfrm>
            <a:off x="6324600" y="4495800"/>
            <a:ext cx="2438400" cy="2057400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0" name="Cloud 9"/>
          <p:cNvSpPr/>
          <p:nvPr/>
        </p:nvSpPr>
        <p:spPr>
          <a:xfrm>
            <a:off x="6248400" y="4724400"/>
            <a:ext cx="2895600" cy="1600200"/>
          </a:xfrm>
          <a:prstGeom prst="cloud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1" name="Oval 10"/>
          <p:cNvSpPr/>
          <p:nvPr/>
        </p:nvSpPr>
        <p:spPr>
          <a:xfrm>
            <a:off x="6477000" y="4800600"/>
            <a:ext cx="2057400" cy="1524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5799" y="2133600"/>
            <a:ext cx="746099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Cloud Callout 11"/>
          <p:cNvSpPr/>
          <p:nvPr/>
        </p:nvSpPr>
        <p:spPr>
          <a:xfrm>
            <a:off x="6781800" y="4648200"/>
            <a:ext cx="1905000" cy="1295400"/>
          </a:xfrm>
          <a:prstGeom prst="cloud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9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124200" cy="1409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914400"/>
            <a:ext cx="2122099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2057399"/>
            <a:ext cx="4572000" cy="2451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4523282"/>
            <a:ext cx="4572000" cy="2334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057400"/>
            <a:ext cx="4343400" cy="2311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4419600"/>
            <a:ext cx="4419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3733800" y="3657600"/>
            <a:ext cx="685800" cy="6858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9" name="Rectangle 8"/>
          <p:cNvSpPr/>
          <p:nvPr/>
        </p:nvSpPr>
        <p:spPr>
          <a:xfrm>
            <a:off x="8305800" y="3733800"/>
            <a:ext cx="838200" cy="762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0" name="Rectangle 9"/>
          <p:cNvSpPr/>
          <p:nvPr/>
        </p:nvSpPr>
        <p:spPr>
          <a:xfrm>
            <a:off x="3733800" y="6019800"/>
            <a:ext cx="762000" cy="838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305800" y="6019800"/>
            <a:ext cx="838200" cy="838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</p:spTree>
  </p:cSld>
  <p:clrMapOvr>
    <a:masterClrMapping/>
  </p:clrMapOvr>
  <p:transition>
    <p:wipe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895600" cy="1306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" y="1143000"/>
            <a:ext cx="865632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905000"/>
            <a:ext cx="2110796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0" y="1981200"/>
            <a:ext cx="1933366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2057400"/>
            <a:ext cx="2057400" cy="1746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67547" y="1905000"/>
            <a:ext cx="208316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22109E-6 L -0.68732 0.40518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400" y="20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036E-7 L -0.22917 0.38344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00" y="19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88529E-7 L 0.53455 0.38298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00" y="19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8.0481E-7 L 0.5026 0.36633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00" y="18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as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65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05200" y="5181600"/>
            <a:ext cx="2398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Giải</a:t>
            </a:r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lao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838200"/>
            <a:ext cx="2475781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895600" cy="1306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ounded Rectangle 6"/>
          <p:cNvSpPr/>
          <p:nvPr/>
        </p:nvSpPr>
        <p:spPr>
          <a:xfrm>
            <a:off x="0" y="2133600"/>
            <a:ext cx="2590800" cy="838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3 + 5 =   ?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0" y="3124200"/>
            <a:ext cx="2590800" cy="838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8 – 4 =   ? 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200400" y="2133600"/>
            <a:ext cx="2590800" cy="838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6 + 4 =   ? 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200400" y="3124200"/>
            <a:ext cx="2590800" cy="838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10 - 5 =   ? 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324600" y="2133600"/>
            <a:ext cx="2590800" cy="838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3 + 0 =  ? 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324600" y="3124200"/>
            <a:ext cx="2590800" cy="838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5 – 0  =  ? 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1676400" y="2133600"/>
            <a:ext cx="762000" cy="8382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676400" y="3124200"/>
            <a:ext cx="762000" cy="914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876800" y="2133600"/>
            <a:ext cx="838200" cy="8382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029200" y="3124200"/>
            <a:ext cx="762000" cy="8382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8077200" y="2133600"/>
            <a:ext cx="762000" cy="8382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8077200" y="3200400"/>
            <a:ext cx="838200" cy="8382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895600" cy="1306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838200"/>
            <a:ext cx="2351314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1676400"/>
            <a:ext cx="7239000" cy="4059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381000" y="1828800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a)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3886200" y="5943600"/>
            <a:ext cx="76200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3048000" y="5943600"/>
            <a:ext cx="76200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5562600" y="5943600"/>
            <a:ext cx="76200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4724400" y="5943600"/>
            <a:ext cx="76200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6400800" y="5943600"/>
            <a:ext cx="76200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3048000" y="5943600"/>
            <a:ext cx="76200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4724400" y="5943600"/>
            <a:ext cx="76200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6400800" y="5943600"/>
            <a:ext cx="76200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6400800" y="5562600"/>
            <a:ext cx="76200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400800" y="5562600"/>
            <a:ext cx="76200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52600"/>
            <a:ext cx="8844747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895600" cy="1306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838200"/>
            <a:ext cx="2351314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ed Rectangle 4"/>
          <p:cNvSpPr/>
          <p:nvPr/>
        </p:nvSpPr>
        <p:spPr>
          <a:xfrm>
            <a:off x="3886200" y="5562600"/>
            <a:ext cx="76200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048000" y="5562600"/>
            <a:ext cx="76200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562600" y="5562600"/>
            <a:ext cx="76200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724400" y="5562600"/>
            <a:ext cx="76200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048000" y="5562600"/>
            <a:ext cx="76200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755</TotalTime>
  <Words>76</Words>
  <Application>Microsoft Office PowerPoint</Application>
  <PresentationFormat>On-screen Show (4:3)</PresentationFormat>
  <Paragraphs>43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Times New Roman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 lớp 1 Kết nối</dc:title>
  <dc:creator>Bích Duy</dc:creator>
  <cp:lastModifiedBy>Windows 10</cp:lastModifiedBy>
  <cp:revision>4</cp:revision>
  <dcterms:created xsi:type="dcterms:W3CDTF">2020-08-23T01:47:27Z</dcterms:created>
  <dcterms:modified xsi:type="dcterms:W3CDTF">2025-01-10T01:41:01Z</dcterms:modified>
</cp:coreProperties>
</file>