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6" r:id="rId3"/>
    <p:sldId id="262" r:id="rId4"/>
    <p:sldId id="288" r:id="rId5"/>
    <p:sldId id="289" r:id="rId6"/>
    <p:sldId id="290" r:id="rId7"/>
    <p:sldId id="291" r:id="rId8"/>
    <p:sldId id="259" r:id="rId9"/>
    <p:sldId id="292" r:id="rId10"/>
    <p:sldId id="293" r:id="rId11"/>
    <p:sldId id="294" r:id="rId12"/>
    <p:sldId id="29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3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7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0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72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3998454" y="2467129"/>
            <a:ext cx="4055662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- </a:t>
            </a:r>
            <a:r>
              <a:rPr lang="en-US" altLang="zh-CN" sz="5333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3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249</Words>
  <Application>Microsoft Office PowerPoint</Application>
  <PresentationFormat>Widescreen</PresentationFormat>
  <Paragraphs>45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Tran Tuan Duy</cp:lastModifiedBy>
  <cp:revision>70</cp:revision>
  <dcterms:created xsi:type="dcterms:W3CDTF">2020-08-06T10:05:22Z</dcterms:created>
  <dcterms:modified xsi:type="dcterms:W3CDTF">2023-06-04T14:42:05Z</dcterms:modified>
</cp:coreProperties>
</file>