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99" r:id="rId2"/>
    <p:sldId id="303" r:id="rId3"/>
    <p:sldId id="273" r:id="rId4"/>
    <p:sldId id="304" r:id="rId5"/>
    <p:sldId id="274" r:id="rId6"/>
    <p:sldId id="306" r:id="rId7"/>
    <p:sldId id="276" r:id="rId8"/>
    <p:sldId id="307" r:id="rId9"/>
    <p:sldId id="29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99"/>
          </p14:sldIdLst>
        </p14:section>
        <p14:section name="TIẾT 4" id="{1DFC1F15-786B-4C17-9626-58A94D095A9B}">
          <p14:sldIdLst>
            <p14:sldId id="303"/>
            <p14:sldId id="273"/>
            <p14:sldId id="304"/>
            <p14:sldId id="274"/>
            <p14:sldId id="306"/>
            <p14:sldId id="276"/>
            <p14:sldId id="30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3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1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65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38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5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0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3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Tiếng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Việt</a:t>
              </a:r>
              <a:r>
                <a:rPr lang="en-US" sz="2800" b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- Bài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500492" y="3259369"/>
            <a:ext cx="19859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4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8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3552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Nghe </a:t>
            </a: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4800" y="1171123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304;p9"/>
          <p:cNvSpPr/>
          <p:nvPr/>
        </p:nvSpPr>
        <p:spPr>
          <a:xfrm>
            <a:off x="638354" y="3562350"/>
            <a:ext cx="8153400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Mỗi </a:t>
            </a: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vật biểu diễn tiết mục gì</a:t>
            </a: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28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Google Shape;304;p9"/>
          <p:cNvSpPr/>
          <p:nvPr/>
        </p:nvSpPr>
        <p:spPr>
          <a:xfrm>
            <a:off x="657046" y="3562350"/>
            <a:ext cx="8153400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các chữ dễ viết sai chính tả</a:t>
            </a:r>
            <a:endParaRPr lang="en-US" sz="28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3552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Nghe </a:t>
            </a: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4800" y="1171123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02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vần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2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vần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" y="1423988"/>
            <a:ext cx="8633092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245595" y="1876362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 tên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553875" y="106578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31242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164</Words>
  <Application>Microsoft Office PowerPoint</Application>
  <PresentationFormat>On-screen Show (16:9)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Tran Tuan Duy</cp:lastModifiedBy>
  <cp:revision>41</cp:revision>
  <dcterms:created xsi:type="dcterms:W3CDTF">2020-08-13T09:19:08Z</dcterms:created>
  <dcterms:modified xsi:type="dcterms:W3CDTF">2023-06-04T14:29:35Z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