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1" r:id="rId10"/>
    <p:sldId id="265" r:id="rId11"/>
    <p:sldId id="314" r:id="rId12"/>
    <p:sldId id="304" r:id="rId13"/>
    <p:sldId id="257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91" autoAdjust="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09-Mar-25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97</Words>
  <Application>Microsoft Office PowerPoint</Application>
  <PresentationFormat>Widescreen</PresentationFormat>
  <Paragraphs>29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Tahoma</vt:lpstr>
      <vt:lpstr>Times New Roman</vt:lpstr>
      <vt:lpstr>UTM Avo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Tran Tuan Duy</cp:lastModifiedBy>
  <cp:revision>81</cp:revision>
  <dcterms:created xsi:type="dcterms:W3CDTF">2020-08-26T08:35:52Z</dcterms:created>
  <dcterms:modified xsi:type="dcterms:W3CDTF">2025-03-09T07:33:58Z</dcterms:modified>
</cp:coreProperties>
</file>