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69" r:id="rId2"/>
    <p:sldId id="348" r:id="rId3"/>
    <p:sldId id="358" r:id="rId4"/>
    <p:sldId id="347" r:id="rId5"/>
    <p:sldId id="258" r:id="rId6"/>
    <p:sldId id="353" r:id="rId7"/>
    <p:sldId id="270" r:id="rId8"/>
    <p:sldId id="354" r:id="rId9"/>
    <p:sldId id="349" r:id="rId10"/>
    <p:sldId id="259" r:id="rId11"/>
    <p:sldId id="350" r:id="rId12"/>
    <p:sldId id="271" r:id="rId13"/>
    <p:sldId id="357" r:id="rId14"/>
    <p:sldId id="355" r:id="rId15"/>
    <p:sldId id="356" r:id="rId16"/>
    <p:sldId id="272" r:id="rId17"/>
    <p:sldId id="35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111" d="100"/>
          <a:sy n="111" d="100"/>
        </p:scale>
        <p:origin x="14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B2A85-F53D-4873-BF8F-4B36BFA089ED}" type="datetimeFigureOut">
              <a:rPr lang="en-US" smtClean="0"/>
              <a:t>31-Mar-25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16E1E-A48C-485D-BBE7-D15B60EBCD2C}" type="slidenum">
              <a:rPr lang="en-US" smtClean="0"/>
              <a:t>‹#›</a:t>
            </a:fld>
            <a:endParaRPr lang="en-US"/>
          </a:p>
        </p:txBody>
      </p:sp>
    </p:spTree>
    <p:extLst>
      <p:ext uri="{BB962C8B-B14F-4D97-AF65-F5344CB8AC3E}">
        <p14:creationId xmlns:p14="http://schemas.microsoft.com/office/powerpoint/2010/main" val="279973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2</a:t>
            </a:fld>
            <a:endParaRPr lang="zh-CN" altLang="en-US"/>
          </a:p>
        </p:txBody>
      </p:sp>
    </p:spTree>
    <p:extLst>
      <p:ext uri="{BB962C8B-B14F-4D97-AF65-F5344CB8AC3E}">
        <p14:creationId xmlns:p14="http://schemas.microsoft.com/office/powerpoint/2010/main" val="3446559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4</a:t>
            </a:fld>
            <a:endParaRPr lang="zh-CN" altLang="en-US"/>
          </a:p>
        </p:txBody>
      </p:sp>
    </p:spTree>
    <p:extLst>
      <p:ext uri="{BB962C8B-B14F-4D97-AF65-F5344CB8AC3E}">
        <p14:creationId xmlns:p14="http://schemas.microsoft.com/office/powerpoint/2010/main" val="67955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88060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9</a:t>
            </a:fld>
            <a:endParaRPr lang="zh-CN" altLang="en-US"/>
          </a:p>
        </p:txBody>
      </p:sp>
    </p:spTree>
    <p:extLst>
      <p:ext uri="{BB962C8B-B14F-4D97-AF65-F5344CB8AC3E}">
        <p14:creationId xmlns:p14="http://schemas.microsoft.com/office/powerpoint/2010/main" val="155084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11</a:t>
            </a:fld>
            <a:endParaRPr lang="zh-CN" altLang="en-US"/>
          </a:p>
        </p:txBody>
      </p:sp>
    </p:spTree>
    <p:extLst>
      <p:ext uri="{BB962C8B-B14F-4D97-AF65-F5344CB8AC3E}">
        <p14:creationId xmlns:p14="http://schemas.microsoft.com/office/powerpoint/2010/main" val="4291135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17</a:t>
            </a:fld>
            <a:endParaRPr lang="zh-CN" altLang="en-US"/>
          </a:p>
        </p:txBody>
      </p:sp>
    </p:spTree>
    <p:extLst>
      <p:ext uri="{BB962C8B-B14F-4D97-AF65-F5344CB8AC3E}">
        <p14:creationId xmlns:p14="http://schemas.microsoft.com/office/powerpoint/2010/main" val="78861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55928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313207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42369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4707FC-82E6-4D98-A855-456ADAFE3759}"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610B25-8783-4E33-84B3-CC9447CB9FF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074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063407"/>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A00C4-FFB8-47FC-9C6C-235FB5AB2D31}"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022814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CA00C4-FFB8-47FC-9C6C-235FB5AB2D31}" type="datetimeFigureOut">
              <a:rPr lang="en-US" smtClean="0"/>
              <a:t>31-Mar-25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7944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CA00C4-FFB8-47FC-9C6C-235FB5AB2D31}" type="datetimeFigureOut">
              <a:rPr lang="en-US" smtClean="0"/>
              <a:t>31-Mar-25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213830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CA00C4-FFB8-47FC-9C6C-235FB5AB2D31}" type="datetimeFigureOut">
              <a:rPr lang="en-US" smtClean="0"/>
              <a:t>31-Mar-25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5608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CA00C4-FFB8-47FC-9C6C-235FB5AB2D31}" type="datetimeFigureOut">
              <a:rPr lang="en-US" smtClean="0"/>
              <a:t>31-Mar-25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167251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A00C4-FFB8-47FC-9C6C-235FB5AB2D31}" type="datetimeFigureOut">
              <a:rPr lang="en-US" smtClean="0"/>
              <a:t>31-Mar-25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81561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31-Mar-25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910440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CA00C4-FFB8-47FC-9C6C-235FB5AB2D31}" type="datetimeFigureOut">
              <a:rPr lang="en-US" smtClean="0"/>
              <a:t>31-Mar-25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4452F-EB42-4F45-A023-F75C7F88746C}" type="slidenum">
              <a:rPr lang="en-US" smtClean="0"/>
              <a:t>‹#›</a:t>
            </a:fld>
            <a:endParaRPr lang="en-US"/>
          </a:p>
        </p:txBody>
      </p:sp>
    </p:spTree>
    <p:extLst>
      <p:ext uri="{BB962C8B-B14F-4D97-AF65-F5344CB8AC3E}">
        <p14:creationId xmlns:p14="http://schemas.microsoft.com/office/powerpoint/2010/main" val="197787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A00C4-FFB8-47FC-9C6C-235FB5AB2D31}" type="datetimeFigureOut">
              <a:rPr lang="en-US" smtClean="0"/>
              <a:t>31-Mar-25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4452F-EB42-4F45-A023-F75C7F88746C}" type="slidenum">
              <a:rPr lang="en-US" smtClean="0"/>
              <a:t>‹#›</a:t>
            </a:fld>
            <a:endParaRPr lang="en-US"/>
          </a:p>
        </p:txBody>
      </p:sp>
    </p:spTree>
    <p:extLst>
      <p:ext uri="{BB962C8B-B14F-4D97-AF65-F5344CB8AC3E}">
        <p14:creationId xmlns:p14="http://schemas.microsoft.com/office/powerpoint/2010/main" val="318861665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87164-4691-4A45-B345-40FC60C2A815}"/>
              </a:ext>
            </a:extLst>
          </p:cNvPr>
          <p:cNvPicPr>
            <a:picLocks noChangeAspect="1"/>
          </p:cNvPicPr>
          <p:nvPr/>
        </p:nvPicPr>
        <p:blipFill rotWithShape="1">
          <a:blip r:embed="rId2">
            <a:extLst>
              <a:ext uri="{28A0092B-C50C-407E-A947-70E740481C1C}">
                <a14:useLocalDpi xmlns:a14="http://schemas.microsoft.com/office/drawing/2010/main" val="0"/>
              </a:ext>
            </a:extLst>
          </a:blip>
          <a:srcRect t="3914" r="28820" b="87536"/>
          <a:stretch/>
        </p:blipFill>
        <p:spPr>
          <a:xfrm>
            <a:off x="0" y="1053548"/>
            <a:ext cx="9155755" cy="1550504"/>
          </a:xfrm>
          <a:prstGeom prst="rect">
            <a:avLst/>
          </a:prstGeom>
        </p:spPr>
      </p:pic>
    </p:spTree>
    <p:extLst>
      <p:ext uri="{BB962C8B-B14F-4D97-AF65-F5344CB8AC3E}">
        <p14:creationId xmlns:p14="http://schemas.microsoft.com/office/powerpoint/2010/main" val="3322094403"/>
      </p:ext>
    </p:extLst>
  </p:cSld>
  <p:clrMapOvr>
    <a:masterClrMapping/>
  </p:clrMapOvr>
  <mc:AlternateContent xmlns:mc="http://schemas.openxmlformats.org/markup-compatibility/2006" xmlns:p14="http://schemas.microsoft.com/office/powerpoint/2010/main">
    <mc:Choice Requires="p14">
      <p:transition spd="slow" p14:dur="2000" advTm="961"/>
    </mc:Choice>
    <mc:Fallback xmlns="">
      <p:transition spd="slow" advTm="96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745" t="3728" r="8445" b="66853"/>
          <a:stretch/>
        </p:blipFill>
        <p:spPr>
          <a:xfrm>
            <a:off x="0" y="576470"/>
            <a:ext cx="9109721" cy="4403034"/>
          </a:xfrm>
          <a:prstGeom prst="rect">
            <a:avLst/>
          </a:prstGeom>
        </p:spPr>
      </p:pic>
    </p:spTree>
    <p:extLst>
      <p:ext uri="{BB962C8B-B14F-4D97-AF65-F5344CB8AC3E}">
        <p14:creationId xmlns:p14="http://schemas.microsoft.com/office/powerpoint/2010/main" val="4223752079"/>
      </p:ext>
    </p:extLst>
  </p:cSld>
  <p:clrMapOvr>
    <a:masterClrMapping/>
  </p:clrMapOvr>
  <mc:AlternateContent xmlns:mc="http://schemas.openxmlformats.org/markup-compatibility/2006" xmlns:p14="http://schemas.microsoft.com/office/powerpoint/2010/main">
    <mc:Choice Requires="p14">
      <p:transition spd="slow" p14:dur="2000" advTm="35002"/>
    </mc:Choice>
    <mc:Fallback xmlns="">
      <p:transition spd="slow" advTm="350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1" y="621861"/>
            <a:ext cx="5756629" cy="3254099"/>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648201" y="1727966"/>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VẬN DỤNG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31" y="2581093"/>
            <a:ext cx="4624999" cy="3011211"/>
          </a:xfrm>
          <a:prstGeom prst="rect">
            <a:avLst/>
          </a:prstGeom>
        </p:spPr>
      </p:pic>
      <p:sp>
        <p:nvSpPr>
          <p:cNvPr id="2" name="Rectangle 1"/>
          <p:cNvSpPr/>
          <p:nvPr/>
        </p:nvSpPr>
        <p:spPr>
          <a:xfrm>
            <a:off x="1075592" y="4267200"/>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2604866002"/>
      </p:ext>
    </p:extLst>
  </p:cSld>
  <p:clrMapOvr>
    <a:masterClrMapping/>
  </p:clrMapOvr>
  <p:transition spd="slow" advTm="3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Tree>
    <p:extLst>
      <p:ext uri="{BB962C8B-B14F-4D97-AF65-F5344CB8AC3E}">
        <p14:creationId xmlns:p14="http://schemas.microsoft.com/office/powerpoint/2010/main" val="3718395079"/>
      </p:ext>
    </p:extLst>
  </p:cSld>
  <p:clrMapOvr>
    <a:masterClrMapping/>
  </p:clrMapOvr>
  <mc:AlternateContent xmlns:mc="http://schemas.openxmlformats.org/markup-compatibility/2006" xmlns:p14="http://schemas.microsoft.com/office/powerpoint/2010/main">
    <mc:Choice Requires="p14">
      <p:transition spd="slow" p14:dur="2000" advTm="10644"/>
    </mc:Choice>
    <mc:Fallback xmlns="">
      <p:transition spd="slow" advTm="106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Tree>
    <p:extLst>
      <p:ext uri="{BB962C8B-B14F-4D97-AF65-F5344CB8AC3E}">
        <p14:creationId xmlns:p14="http://schemas.microsoft.com/office/powerpoint/2010/main" val="3973968152"/>
      </p:ext>
    </p:extLst>
  </p:cSld>
  <p:clrMapOvr>
    <a:masterClrMapping/>
  </p:clrMapOvr>
  <mc:AlternateContent xmlns:mc="http://schemas.openxmlformats.org/markup-compatibility/2006" xmlns:p14="http://schemas.microsoft.com/office/powerpoint/2010/main">
    <mc:Choice Requires="p14">
      <p:transition spd="slow" p14:dur="2000" advTm="11550"/>
    </mc:Choice>
    <mc:Fallback xmlns="">
      <p:transition spd="slow" advTm="115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Tree>
    <p:extLst>
      <p:ext uri="{BB962C8B-B14F-4D97-AF65-F5344CB8AC3E}">
        <p14:creationId xmlns:p14="http://schemas.microsoft.com/office/powerpoint/2010/main" val="3815985849"/>
      </p:ext>
    </p:extLst>
  </p:cSld>
  <p:clrMapOvr>
    <a:masterClrMapping/>
  </p:clrMapOvr>
  <mc:AlternateContent xmlns:mc="http://schemas.openxmlformats.org/markup-compatibility/2006" xmlns:p14="http://schemas.microsoft.com/office/powerpoint/2010/main">
    <mc:Choice Requires="p14">
      <p:transition spd="slow" p14:dur="2000" advTm="17471"/>
    </mc:Choice>
    <mc:Fallback xmlns="">
      <p:transition spd="slow" advTm="174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5075" t="36096" r="9115" b="32741"/>
          <a:stretch/>
        </p:blipFill>
        <p:spPr>
          <a:xfrm>
            <a:off x="0" y="0"/>
            <a:ext cx="9106305" cy="6858000"/>
          </a:xfrm>
          <a:prstGeom prst="rect">
            <a:avLst/>
          </a:prstGeom>
        </p:spPr>
      </p:pic>
      <p:sp>
        <p:nvSpPr>
          <p:cNvPr id="2" name="Thought Bubble: Cloud 1">
            <a:extLst>
              <a:ext uri="{FF2B5EF4-FFF2-40B4-BE49-F238E27FC236}">
                <a16:creationId xmlns:a16="http://schemas.microsoft.com/office/drawing/2014/main" id="{21038EEC-8BE0-4457-AC56-5D891DB55793}"/>
              </a:ext>
            </a:extLst>
          </p:cNvPr>
          <p:cNvSpPr/>
          <p:nvPr/>
        </p:nvSpPr>
        <p:spPr>
          <a:xfrm>
            <a:off x="37695" y="1431235"/>
            <a:ext cx="181098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Xem hạn sử dụng trước khi ăn.</a:t>
            </a:r>
          </a:p>
        </p:txBody>
      </p:sp>
      <p:sp>
        <p:nvSpPr>
          <p:cNvPr id="4" name="Thought Bubble: Cloud 3">
            <a:extLst>
              <a:ext uri="{FF2B5EF4-FFF2-40B4-BE49-F238E27FC236}">
                <a16:creationId xmlns:a16="http://schemas.microsoft.com/office/drawing/2014/main" id="{7D59DF97-D48B-410A-B0DF-521746EA640B}"/>
              </a:ext>
            </a:extLst>
          </p:cNvPr>
          <p:cNvSpPr/>
          <p:nvPr/>
        </p:nvSpPr>
        <p:spPr>
          <a:xfrm>
            <a:off x="3201651" y="1504122"/>
            <a:ext cx="1936879"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Cam đã mốc không nên ăn.</a:t>
            </a:r>
          </a:p>
        </p:txBody>
      </p:sp>
      <p:sp>
        <p:nvSpPr>
          <p:cNvPr id="5" name="Thought Bubble: Cloud 4">
            <a:extLst>
              <a:ext uri="{FF2B5EF4-FFF2-40B4-BE49-F238E27FC236}">
                <a16:creationId xmlns:a16="http://schemas.microsoft.com/office/drawing/2014/main" id="{D70352E5-E2E0-40D9-AA5A-7F4E077F1FFC}"/>
              </a:ext>
            </a:extLst>
          </p:cNvPr>
          <p:cNvSpPr/>
          <p:nvPr/>
        </p:nvSpPr>
        <p:spPr>
          <a:xfrm>
            <a:off x="6037617" y="1431234"/>
            <a:ext cx="2082653" cy="1699591"/>
          </a:xfrm>
          <a:prstGeom prst="cloudCallout">
            <a:avLst>
              <a:gd name="adj1" fmla="val 53261"/>
              <a:gd name="adj2" fmla="val 56067"/>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latin typeface="Cambria" panose="02040503050406030204" pitchFamily="18" charset="0"/>
                <a:ea typeface="Cambria" panose="02040503050406030204" pitchFamily="18" charset="0"/>
              </a:rPr>
              <a:t>Bắp ngô bị ruồi bâu không nên ăn.</a:t>
            </a:r>
          </a:p>
        </p:txBody>
      </p:sp>
    </p:spTree>
    <p:extLst>
      <p:ext uri="{BB962C8B-B14F-4D97-AF65-F5344CB8AC3E}">
        <p14:creationId xmlns:p14="http://schemas.microsoft.com/office/powerpoint/2010/main" val="3196770793"/>
      </p:ext>
    </p:extLst>
  </p:cSld>
  <p:clrMapOvr>
    <a:masterClrMapping/>
  </p:clrMapOvr>
  <mc:AlternateContent xmlns:mc="http://schemas.openxmlformats.org/markup-compatibility/2006" xmlns:p14="http://schemas.microsoft.com/office/powerpoint/2010/main">
    <mc:Choice Requires="p14">
      <p:transition spd="slow" p14:dur="2000" advTm="12422"/>
    </mc:Choice>
    <mc:Fallback xmlns="">
      <p:transition spd="slow" advTm="124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C36AA2-3752-46CB-8C41-47529EDF6740}"/>
              </a:ext>
            </a:extLst>
          </p:cNvPr>
          <p:cNvPicPr>
            <a:picLocks noChangeAspect="1"/>
          </p:cNvPicPr>
          <p:nvPr/>
        </p:nvPicPr>
        <p:blipFill rotWithShape="1">
          <a:blip r:embed="rId2">
            <a:extLst>
              <a:ext uri="{28A0092B-C50C-407E-A947-70E740481C1C}">
                <a14:useLocalDpi xmlns:a14="http://schemas.microsoft.com/office/drawing/2010/main" val="0"/>
              </a:ext>
            </a:extLst>
          </a:blip>
          <a:srcRect l="6094" t="70989" r="16341" b="1939"/>
          <a:stretch/>
        </p:blipFill>
        <p:spPr>
          <a:xfrm>
            <a:off x="8754" y="2315819"/>
            <a:ext cx="9135246" cy="4522303"/>
          </a:xfrm>
          <a:prstGeom prst="rect">
            <a:avLst/>
          </a:prstGeom>
        </p:spPr>
      </p:pic>
    </p:spTree>
    <p:extLst>
      <p:ext uri="{BB962C8B-B14F-4D97-AF65-F5344CB8AC3E}">
        <p14:creationId xmlns:p14="http://schemas.microsoft.com/office/powerpoint/2010/main" val="169590959"/>
      </p:ext>
    </p:extLst>
  </p:cSld>
  <p:clrMapOvr>
    <a:masterClrMapping/>
  </p:clrMapOvr>
  <mc:AlternateContent xmlns:mc="http://schemas.openxmlformats.org/markup-compatibility/2006" xmlns:p14="http://schemas.microsoft.com/office/powerpoint/2010/main">
    <mc:Choice Requires="p14">
      <p:transition spd="slow" p14:dur="2000" advTm="7603"/>
    </mc:Choice>
    <mc:Fallback xmlns="">
      <p:transition spd="slow" advTm="760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12192000" cy="6858000"/>
          </a:xfrm>
          <a:prstGeom prst="rect">
            <a:avLst/>
          </a:prstGeom>
        </p:spPr>
      </p:pic>
      <p:pic>
        <p:nvPicPr>
          <p:cNvPr id="19" name="图片 18">
            <a:extLst>
              <a:ext uri="{FF2B5EF4-FFF2-40B4-BE49-F238E27FC236}">
                <a16:creationId xmlns:a16="http://schemas.microsoft.com/office/drawing/2014/main" id="{16F2AD78-7202-4666-BCBE-94F6153DED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205862"/>
            <a:ext cx="11582399" cy="1747297"/>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262643"/>
            <a:ext cx="6781800" cy="3092240"/>
          </a:xfrm>
          <a:prstGeom prst="rect">
            <a:avLst/>
          </a:prstGeom>
        </p:spPr>
      </p:pic>
      <p:pic>
        <p:nvPicPr>
          <p:cNvPr id="5" name="图片 4">
            <a:extLst>
              <a:ext uri="{FF2B5EF4-FFF2-40B4-BE49-F238E27FC236}">
                <a16:creationId xmlns:a16="http://schemas.microsoft.com/office/drawing/2014/main" id="{410C21E2-B31A-4AC6-9D1B-A4B7083733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4515">
            <a:off x="611927" y="3683618"/>
            <a:ext cx="4540240" cy="2639529"/>
          </a:xfrm>
          <a:prstGeom prst="rect">
            <a:avLst/>
          </a:prstGeom>
        </p:spPr>
      </p:pic>
      <p:sp>
        <p:nvSpPr>
          <p:cNvPr id="9" name="Rectangle 8">
            <a:extLst>
              <a:ext uri="{FF2B5EF4-FFF2-40B4-BE49-F238E27FC236}">
                <a16:creationId xmlns:a16="http://schemas.microsoft.com/office/drawing/2014/main" id="{B9892C55-6C7D-4877-A10F-6217439B9F54}"/>
              </a:ext>
            </a:extLst>
          </p:cNvPr>
          <p:cNvSpPr>
            <a:spLocks noChangeArrowheads="1"/>
          </p:cNvSpPr>
          <p:nvPr/>
        </p:nvSpPr>
        <p:spPr bwMode="auto">
          <a:xfrm>
            <a:off x="3505200" y="2342623"/>
            <a:ext cx="4038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err="1">
                <a:solidFill>
                  <a:srgbClr val="7030A0"/>
                </a:solidFill>
                <a:latin typeface="Arial-SGK-TV" pitchFamily="2" charset="0"/>
                <a:ea typeface="隶书" panose="02010509060101010101" pitchFamily="49" charset="-122"/>
                <a:cs typeface="Arial-SGK-TV" pitchFamily="2" charset="0"/>
              </a:rPr>
              <a:t>Chúc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các</a:t>
            </a:r>
            <a:r>
              <a:rPr lang="en-US" altLang="zh-CN" sz="4050" b="1" dirty="0">
                <a:solidFill>
                  <a:srgbClr val="7030A0"/>
                </a:solidFill>
                <a:latin typeface="Arial-SGK-TV" pitchFamily="2" charset="0"/>
                <a:ea typeface="隶书" panose="02010509060101010101" pitchFamily="49" charset="-122"/>
                <a:cs typeface="Arial-SGK-TV" pitchFamily="2" charset="0"/>
              </a:rPr>
              <a:t> con </a:t>
            </a:r>
            <a:r>
              <a:rPr lang="en-US" altLang="zh-CN" sz="4050" b="1" dirty="0" err="1">
                <a:solidFill>
                  <a:srgbClr val="7030A0"/>
                </a:solidFill>
                <a:latin typeface="Arial-SGK-TV" pitchFamily="2" charset="0"/>
                <a:ea typeface="隶书" panose="02010509060101010101" pitchFamily="49" charset="-122"/>
                <a:cs typeface="Arial-SGK-TV" pitchFamily="2" charset="0"/>
              </a:rPr>
              <a:t>chăm</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ngoan</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học</a:t>
            </a:r>
            <a:r>
              <a:rPr lang="en-US" altLang="zh-CN" sz="4050" b="1" dirty="0">
                <a:solidFill>
                  <a:srgbClr val="7030A0"/>
                </a:solidFill>
                <a:latin typeface="Arial-SGK-TV" pitchFamily="2" charset="0"/>
                <a:ea typeface="隶书" panose="02010509060101010101" pitchFamily="49" charset="-122"/>
                <a:cs typeface="Arial-SGK-TV" pitchFamily="2" charset="0"/>
              </a:rPr>
              <a:t> </a:t>
            </a:r>
            <a:r>
              <a:rPr lang="en-US" altLang="zh-CN" sz="4050" b="1" dirty="0" err="1">
                <a:solidFill>
                  <a:srgbClr val="7030A0"/>
                </a:solidFill>
                <a:latin typeface="Arial-SGK-TV" pitchFamily="2" charset="0"/>
                <a:ea typeface="隶书" panose="02010509060101010101" pitchFamily="49" charset="-122"/>
                <a:cs typeface="Arial-SGK-TV" pitchFamily="2" charset="0"/>
              </a:rPr>
              <a:t>giỏi</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spTree>
    <p:extLst>
      <p:ext uri="{BB962C8B-B14F-4D97-AF65-F5344CB8AC3E}">
        <p14:creationId xmlns:p14="http://schemas.microsoft.com/office/powerpoint/2010/main" val="94636299"/>
      </p:ext>
    </p:extLst>
  </p:cSld>
  <p:clrMapOvr>
    <a:masterClrMapping/>
  </p:clrMapOvr>
  <mc:AlternateContent xmlns:mc="http://schemas.openxmlformats.org/markup-compatibility/2006" xmlns:p14="http://schemas.microsoft.com/office/powerpoint/2010/main">
    <mc:Choice Requires="p14">
      <p:transition spd="slow" p14:dur="2000" advTm="9251"/>
    </mc:Choice>
    <mc:Fallback xmlns="">
      <p:transition spd="slow" advTm="925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799727"/>
            <a:ext cx="5614659" cy="3173847"/>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209570" y="1981201"/>
            <a:ext cx="34439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KHỞI ĐỘNG</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1" y="3352801"/>
            <a:ext cx="4361969" cy="2852381"/>
          </a:xfrm>
          <a:prstGeom prst="rect">
            <a:avLst/>
          </a:prstGeom>
        </p:spPr>
      </p:pic>
      <p:sp>
        <p:nvSpPr>
          <p:cNvPr id="2" name="Rectangle 1"/>
          <p:cNvSpPr/>
          <p:nvPr/>
        </p:nvSpPr>
        <p:spPr>
          <a:xfrm>
            <a:off x="990600" y="4985241"/>
            <a:ext cx="1828800" cy="6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2164238826"/>
      </p:ext>
    </p:extLst>
  </p:cSld>
  <p:clrMapOvr>
    <a:masterClrMapping/>
  </p:clrMapOvr>
  <p:transition spd="slow" advTm="5745">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CCB39C-A9FC-4D76-B2A0-E115A79FAF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263244" y="1919286"/>
            <a:ext cx="2517706" cy="2517706"/>
          </a:xfrm>
          <a:prstGeom prst="rect">
            <a:avLst/>
          </a:prstGeom>
        </p:spPr>
      </p:pic>
      <p:pic>
        <p:nvPicPr>
          <p:cNvPr id="9" name="Picture 8">
            <a:extLst>
              <a:ext uri="{FF2B5EF4-FFF2-40B4-BE49-F238E27FC236}">
                <a16:creationId xmlns:a16="http://schemas.microsoft.com/office/drawing/2014/main" id="{0D65D67D-E05E-4E5C-848A-CBA33FA8FC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76444" y="1821448"/>
            <a:ext cx="2517706" cy="2517706"/>
          </a:xfrm>
          <a:prstGeom prst="rect">
            <a:avLst/>
          </a:prstGeom>
        </p:spPr>
      </p:pic>
      <p:pic>
        <p:nvPicPr>
          <p:cNvPr id="11" name="Picture 10">
            <a:extLst>
              <a:ext uri="{FF2B5EF4-FFF2-40B4-BE49-F238E27FC236}">
                <a16:creationId xmlns:a16="http://schemas.microsoft.com/office/drawing/2014/main" id="{C60F3B0F-1491-4D50-929B-0239A9B217C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04902" y="1919286"/>
            <a:ext cx="2662654" cy="2662654"/>
          </a:xfrm>
          <a:prstGeom prst="rect">
            <a:avLst/>
          </a:prstGeom>
        </p:spPr>
      </p:pic>
      <p:pic>
        <p:nvPicPr>
          <p:cNvPr id="13" name="Picture 12">
            <a:extLst>
              <a:ext uri="{FF2B5EF4-FFF2-40B4-BE49-F238E27FC236}">
                <a16:creationId xmlns:a16="http://schemas.microsoft.com/office/drawing/2014/main" id="{0B9A4C05-BEED-4AC4-BBF9-CA5E4CB1643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491" b="99528" l="9664" r="89916">
                        <a14:foregroundMark x1="50000" y1="8491" x2="51261" y2="26415"/>
                        <a14:foregroundMark x1="42017" y1="90566" x2="53782" y2="99528"/>
                        <a14:backgroundMark x1="63866" y1="41509" x2="63866" y2="41509"/>
                        <a14:backgroundMark x1="36555" y1="52830" x2="36555" y2="52830"/>
                      </a14:backgroundRemoval>
                    </a14:imgEffect>
                  </a14:imgLayer>
                </a14:imgProps>
              </a:ext>
              <a:ext uri="{28A0092B-C50C-407E-A947-70E740481C1C}">
                <a14:useLocalDpi xmlns:a14="http://schemas.microsoft.com/office/drawing/2010/main" val="0"/>
              </a:ext>
            </a:extLst>
          </a:blip>
          <a:stretch>
            <a:fillRect/>
          </a:stretch>
        </p:blipFill>
        <p:spPr>
          <a:xfrm>
            <a:off x="3366051" y="4614241"/>
            <a:ext cx="2266950" cy="2019300"/>
          </a:xfrm>
          <a:prstGeom prst="rect">
            <a:avLst/>
          </a:prstGeom>
        </p:spPr>
      </p:pic>
      <p:pic>
        <p:nvPicPr>
          <p:cNvPr id="15" name="Picture 14">
            <a:extLst>
              <a:ext uri="{FF2B5EF4-FFF2-40B4-BE49-F238E27FC236}">
                <a16:creationId xmlns:a16="http://schemas.microsoft.com/office/drawing/2014/main" id="{3F9AA720-8CDF-4837-960D-204D487F4A86}"/>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22222" y1="44000" x2="49333" y2="44889"/>
                        <a14:foregroundMark x1="49333" y1="44889" x2="73778" y2="42222"/>
                      </a14:backgroundRemoval>
                    </a14:imgEffect>
                  </a14:imgLayer>
                </a14:imgProps>
              </a:ext>
              <a:ext uri="{28A0092B-C50C-407E-A947-70E740481C1C}">
                <a14:useLocalDpi xmlns:a14="http://schemas.microsoft.com/office/drawing/2010/main" val="0"/>
              </a:ext>
            </a:extLst>
          </a:blip>
          <a:stretch>
            <a:fillRect/>
          </a:stretch>
        </p:blipFill>
        <p:spPr>
          <a:xfrm>
            <a:off x="426968" y="4166359"/>
            <a:ext cx="2467182" cy="2467182"/>
          </a:xfrm>
          <a:prstGeom prst="rect">
            <a:avLst/>
          </a:prstGeom>
        </p:spPr>
      </p:pic>
      <p:pic>
        <p:nvPicPr>
          <p:cNvPr id="17" name="Picture 16">
            <a:extLst>
              <a:ext uri="{FF2B5EF4-FFF2-40B4-BE49-F238E27FC236}">
                <a16:creationId xmlns:a16="http://schemas.microsoft.com/office/drawing/2014/main" id="{BC40288C-B391-4010-AA3E-D0A9181721D8}"/>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26792" t="26706" r="26367" b="32947"/>
          <a:stretch/>
        </p:blipFill>
        <p:spPr>
          <a:xfrm>
            <a:off x="6212735" y="4523547"/>
            <a:ext cx="2554821" cy="2200687"/>
          </a:xfrm>
          <a:prstGeom prst="rect">
            <a:avLst/>
          </a:prstGeom>
        </p:spPr>
      </p:pic>
      <p:sp>
        <p:nvSpPr>
          <p:cNvPr id="18" name="TextBox 17">
            <a:extLst>
              <a:ext uri="{FF2B5EF4-FFF2-40B4-BE49-F238E27FC236}">
                <a16:creationId xmlns:a16="http://schemas.microsoft.com/office/drawing/2014/main" id="{2064E891-704E-426E-850B-1DA61711C329}"/>
              </a:ext>
            </a:extLst>
          </p:cNvPr>
          <p:cNvSpPr txBox="1"/>
          <p:nvPr/>
        </p:nvSpPr>
        <p:spPr>
          <a:xfrm>
            <a:off x="208721" y="785192"/>
            <a:ext cx="903467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Những thức ăn/ đồ uống nào có lợi cho sức khỏe?</a:t>
            </a:r>
          </a:p>
        </p:txBody>
      </p:sp>
    </p:spTree>
    <p:extLst>
      <p:ext uri="{BB962C8B-B14F-4D97-AF65-F5344CB8AC3E}">
        <p14:creationId xmlns:p14="http://schemas.microsoft.com/office/powerpoint/2010/main" val="352514490"/>
      </p:ext>
    </p:extLst>
  </p:cSld>
  <p:clrMapOvr>
    <a:masterClrMapping/>
  </p:clrMapOvr>
  <mc:AlternateContent xmlns:mc="http://schemas.openxmlformats.org/markup-compatibility/2006" xmlns:p14="http://schemas.microsoft.com/office/powerpoint/2010/main">
    <mc:Choice Requires="p14">
      <p:transition spd="slow" p14:dur="2000" advTm="48563"/>
    </mc:Choice>
    <mc:Fallback xmlns="">
      <p:transition spd="slow" advTm="4856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544"/>
            <a:ext cx="12192000" cy="6862544"/>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609601"/>
            <a:ext cx="5224438" cy="2953263"/>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898219" y="1600457"/>
            <a:ext cx="30480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KHÁM PHÁ</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2819400"/>
            <a:ext cx="4539447" cy="2895600"/>
          </a:xfrm>
          <a:prstGeom prst="rect">
            <a:avLst/>
          </a:prstGeom>
        </p:spPr>
      </p:pic>
      <p:sp>
        <p:nvSpPr>
          <p:cNvPr id="2" name="Rectangle 1"/>
          <p:cNvSpPr/>
          <p:nvPr/>
        </p:nvSpPr>
        <p:spPr>
          <a:xfrm>
            <a:off x="1456592" y="4478216"/>
            <a:ext cx="1828800" cy="683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1065972452"/>
      </p:ext>
    </p:extLst>
  </p:cSld>
  <p:clrMapOvr>
    <a:masterClrMapping/>
  </p:clrMapOvr>
  <p:transition spd="slow" advTm="5768">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89" t="4321" r="6998" b="51331"/>
          <a:stretch/>
        </p:blipFill>
        <p:spPr>
          <a:xfrm>
            <a:off x="-1524000" y="0"/>
            <a:ext cx="12192000" cy="6783492"/>
          </a:xfrm>
          <a:prstGeom prst="rect">
            <a:avLst/>
          </a:prstGeom>
        </p:spPr>
      </p:pic>
    </p:spTree>
    <p:extLst>
      <p:ext uri="{BB962C8B-B14F-4D97-AF65-F5344CB8AC3E}">
        <p14:creationId xmlns:p14="http://schemas.microsoft.com/office/powerpoint/2010/main" val="1386320428"/>
      </p:ext>
    </p:extLst>
  </p:cSld>
  <p:clrMapOvr>
    <a:masterClrMapping/>
  </p:clrMapOvr>
  <mc:AlternateContent xmlns:mc="http://schemas.openxmlformats.org/markup-compatibility/2006" xmlns:p14="http://schemas.microsoft.com/office/powerpoint/2010/main">
    <mc:Choice Requires="p14">
      <p:transition spd="slow" p14:dur="2000" advTm="48772"/>
    </mc:Choice>
    <mc:Fallback xmlns="">
      <p:transition spd="slow" advTm="4877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18136" y="-4302"/>
            <a:ext cx="12186136" cy="6938501"/>
          </a:xfrm>
          <a:prstGeom prst="rect">
            <a:avLst/>
          </a:prstGeom>
        </p:spPr>
      </p:pic>
      <p:pic>
        <p:nvPicPr>
          <p:cNvPr id="23"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197718">
            <a:off x="-556104" y="451384"/>
            <a:ext cx="9982172" cy="4642587"/>
          </a:xfrm>
          <a:prstGeom prst="rect">
            <a:avLst/>
          </a:prstGeom>
        </p:spPr>
      </p:pic>
      <p:pic>
        <p:nvPicPr>
          <p:cNvPr id="12" name="图片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3486" y="4192289"/>
            <a:ext cx="12171485" cy="2741911"/>
          </a:xfrm>
          <a:prstGeom prst="rect">
            <a:avLst/>
          </a:prstGeom>
        </p:spPr>
      </p:pic>
      <p:pic>
        <p:nvPicPr>
          <p:cNvPr id="13" name="图片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71854" y="1340771"/>
            <a:ext cx="1307595" cy="601397"/>
          </a:xfrm>
          <a:prstGeom prst="rect">
            <a:avLst/>
          </a:prstGeom>
        </p:spPr>
      </p:pic>
      <p:pic>
        <p:nvPicPr>
          <p:cNvPr id="14" name="图片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11" y="901522"/>
            <a:ext cx="1901121" cy="787111"/>
          </a:xfrm>
          <a:prstGeom prst="rect">
            <a:avLst/>
          </a:prstGeom>
        </p:spPr>
      </p:pic>
      <p:pic>
        <p:nvPicPr>
          <p:cNvPr id="15" name="图片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72200" y="3750980"/>
            <a:ext cx="2971800" cy="2971800"/>
          </a:xfrm>
          <a:prstGeom prst="rect">
            <a:avLst/>
          </a:prstGeom>
        </p:spPr>
      </p:pic>
      <p:pic>
        <p:nvPicPr>
          <p:cNvPr id="16" name="图片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71831">
            <a:off x="-635143" y="2454405"/>
            <a:ext cx="3803186" cy="5379669"/>
          </a:xfrm>
          <a:prstGeom prst="rect">
            <a:avLst/>
          </a:prstGeom>
        </p:spPr>
      </p:pic>
      <p:sp>
        <p:nvSpPr>
          <p:cNvPr id="2" name="TextBox 1"/>
          <p:cNvSpPr txBox="1"/>
          <p:nvPr/>
        </p:nvSpPr>
        <p:spPr>
          <a:xfrm>
            <a:off x="1081574" y="1295077"/>
            <a:ext cx="6213748" cy="2862322"/>
          </a:xfrm>
          <a:prstGeom prst="rect">
            <a:avLst/>
          </a:prstGeom>
          <a:noFill/>
        </p:spPr>
        <p:txBody>
          <a:bodyPr wrap="square" rtlCol="0">
            <a:spAutoFit/>
          </a:bodyPr>
          <a:lstStyle/>
          <a:p>
            <a:pPr algn="just"/>
            <a:r>
              <a:rPr lang="en-US" sz="3600" b="1">
                <a:solidFill>
                  <a:srgbClr val="002060"/>
                </a:solidFill>
                <a:latin typeface="Cambria" panose="02040503050406030204" pitchFamily="18" charset="0"/>
                <a:ea typeface="Cambria" panose="02040503050406030204" pitchFamily="18" charset="0"/>
                <a:cs typeface="Arial" panose="020B0604020202020204" pitchFamily="34" charset="0"/>
              </a:rPr>
              <a:t>Ăn uống đầy đủ giúp cơ thể lớn dần lên, phát triển cân đối và khỏe mạnh để học tập tốt, có sức khỏe tham gia các hoạt động vui chơi, thể thao.</a:t>
            </a:r>
            <a:endParaRPr lang="en-US" sz="36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097744495"/>
      </p:ext>
    </p:extLst>
  </p:cSld>
  <p:clrMapOvr>
    <a:masterClrMapping/>
  </p:clrMapOvr>
  <p:transition spd="slow" advTm="14336">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144000" cy="6708984"/>
          </a:xfrm>
          <a:prstGeom prst="rect">
            <a:avLst/>
          </a:prstGeom>
        </p:spPr>
      </p:pic>
    </p:spTree>
    <p:extLst>
      <p:ext uri="{BB962C8B-B14F-4D97-AF65-F5344CB8AC3E}">
        <p14:creationId xmlns:p14="http://schemas.microsoft.com/office/powerpoint/2010/main" val="3996705741"/>
      </p:ext>
    </p:extLst>
  </p:cSld>
  <p:clrMapOvr>
    <a:masterClrMapping/>
  </p:clrMapOvr>
  <mc:AlternateContent xmlns:mc="http://schemas.openxmlformats.org/markup-compatibility/2006" xmlns:p14="http://schemas.microsoft.com/office/powerpoint/2010/main">
    <mc:Choice Requires="p14">
      <p:transition spd="slow" p14:dur="2000" advTm="14871"/>
    </mc:Choice>
    <mc:Fallback xmlns="">
      <p:transition spd="slow" advTm="148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EC2613-793C-475A-BD7C-3EB525BC92BB}"/>
              </a:ext>
            </a:extLst>
          </p:cNvPr>
          <p:cNvPicPr>
            <a:picLocks noChangeAspect="1"/>
          </p:cNvPicPr>
          <p:nvPr/>
        </p:nvPicPr>
        <p:blipFill rotWithShape="1">
          <a:blip r:embed="rId2">
            <a:extLst>
              <a:ext uri="{28A0092B-C50C-407E-A947-70E740481C1C}">
                <a14:useLocalDpi xmlns:a14="http://schemas.microsoft.com/office/drawing/2010/main" val="0"/>
              </a:ext>
            </a:extLst>
          </a:blip>
          <a:srcRect l="6993" t="48117" r="6993" b="7535"/>
          <a:stretch/>
        </p:blipFill>
        <p:spPr>
          <a:xfrm>
            <a:off x="0" y="0"/>
            <a:ext cx="9074426" cy="6783492"/>
          </a:xfrm>
          <a:prstGeom prst="rect">
            <a:avLst/>
          </a:prstGeom>
        </p:spPr>
      </p:pic>
      <p:sp>
        <p:nvSpPr>
          <p:cNvPr id="2" name="Rectangle: Rounded Corners 1">
            <a:extLst>
              <a:ext uri="{FF2B5EF4-FFF2-40B4-BE49-F238E27FC236}">
                <a16:creationId xmlns:a16="http://schemas.microsoft.com/office/drawing/2014/main" id="{66E98CA7-A58B-47C8-8625-962A08800A7B}"/>
              </a:ext>
            </a:extLst>
          </p:cNvPr>
          <p:cNvSpPr/>
          <p:nvPr/>
        </p:nvSpPr>
        <p:spPr>
          <a:xfrm>
            <a:off x="715617" y="874643"/>
            <a:ext cx="5754757" cy="1083365"/>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Cambria" panose="02040503050406030204" pitchFamily="18" charset="0"/>
                <a:ea typeface="Cambria" panose="02040503050406030204" pitchFamily="18" charset="0"/>
              </a:rPr>
              <a:t>Vì bạn Minh không rửa tay trước khi ăn, ăn đồ ăn không đảm bảo vệ sinh, uống nước lã chưa đun.</a:t>
            </a:r>
          </a:p>
        </p:txBody>
      </p:sp>
    </p:spTree>
    <p:extLst>
      <p:ext uri="{BB962C8B-B14F-4D97-AF65-F5344CB8AC3E}">
        <p14:creationId xmlns:p14="http://schemas.microsoft.com/office/powerpoint/2010/main" val="3578128363"/>
      </p:ext>
    </p:extLst>
  </p:cSld>
  <p:clrMapOvr>
    <a:masterClrMapping/>
  </p:clrMapOvr>
  <mc:AlternateContent xmlns:mc="http://schemas.openxmlformats.org/markup-compatibility/2006" xmlns:p14="http://schemas.microsoft.com/office/powerpoint/2010/main">
    <mc:Choice Requires="p14">
      <p:transition spd="slow" p14:dur="2000" advTm="26155"/>
    </mc:Choice>
    <mc:Fallback xmlns="">
      <p:transition spd="slow" advTm="2615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2FD0DED2-E7BF-4F5A-B236-9DCCCDF68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2792" y="-30082"/>
            <a:ext cx="12200792" cy="6964282"/>
          </a:xfrm>
          <a:prstGeom prst="rect">
            <a:avLst/>
          </a:prstGeom>
        </p:spPr>
      </p:pic>
      <p:pic>
        <p:nvPicPr>
          <p:cNvPr id="12" name="图片 11">
            <a:extLst>
              <a:ext uri="{FF2B5EF4-FFF2-40B4-BE49-F238E27FC236}">
                <a16:creationId xmlns:a16="http://schemas.microsoft.com/office/drawing/2014/main" id="{55D458CD-F1CB-48E2-9348-AA316B8229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772183"/>
            <a:ext cx="5224438" cy="3330298"/>
          </a:xfrm>
          <a:prstGeom prst="rect">
            <a:avLst/>
          </a:prstGeom>
        </p:spPr>
      </p:pic>
      <p:sp>
        <p:nvSpPr>
          <p:cNvPr id="28" name="Rectangle 8">
            <a:extLst>
              <a:ext uri="{FF2B5EF4-FFF2-40B4-BE49-F238E27FC236}">
                <a16:creationId xmlns:a16="http://schemas.microsoft.com/office/drawing/2014/main" id="{B9892C55-6C7D-4877-A10F-6217439B9F54}"/>
              </a:ext>
            </a:extLst>
          </p:cNvPr>
          <p:cNvSpPr>
            <a:spLocks noChangeArrowheads="1"/>
          </p:cNvSpPr>
          <p:nvPr/>
        </p:nvSpPr>
        <p:spPr bwMode="auto">
          <a:xfrm>
            <a:off x="4343401" y="1977934"/>
            <a:ext cx="3367719"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n"/>
              <a:defRPr sz="2000">
                <a:solidFill>
                  <a:schemeClr val="tx1"/>
                </a:solidFill>
                <a:latin typeface="Arial" panose="020B0604020202020204" pitchFamily="34" charset="0"/>
                <a:ea typeface="华文细黑" panose="02010600040101010101" pitchFamily="2" charset="-122"/>
              </a:defRPr>
            </a:lvl1pPr>
            <a:lvl2pPr marL="742950" indent="-285750">
              <a:spcBef>
                <a:spcPct val="20000"/>
              </a:spcBef>
              <a:buClr>
                <a:schemeClr val="accent1"/>
              </a:buClr>
              <a:buFont typeface="Wingdings" panose="05000000000000000000" pitchFamily="2" charset="2"/>
              <a:buChar char="n"/>
              <a:defRPr>
                <a:solidFill>
                  <a:schemeClr val="tx1"/>
                </a:solidFill>
                <a:latin typeface="Arial" panose="020B0604020202020204" pitchFamily="34" charset="0"/>
                <a:ea typeface="华文细黑" panose="02010600040101010101" pitchFamily="2" charset="-122"/>
              </a:defRPr>
            </a:lvl2pPr>
            <a:lvl3pPr marL="1143000" indent="-228600">
              <a:spcBef>
                <a:spcPct val="20000"/>
              </a:spcBef>
              <a:buClr>
                <a:schemeClr val="accent2"/>
              </a:buClr>
              <a:buFont typeface="Wingdings" panose="05000000000000000000" pitchFamily="2" charset="2"/>
              <a:buChar char="n"/>
              <a:defRPr sz="1600">
                <a:solidFill>
                  <a:schemeClr val="tx1"/>
                </a:solidFill>
                <a:latin typeface="Arial" panose="020B0604020202020204" pitchFamily="34" charset="0"/>
                <a:ea typeface="华文细黑" panose="02010600040101010101" pitchFamily="2" charset="-122"/>
              </a:defRPr>
            </a:lvl3pPr>
            <a:lvl4pPr marL="1600200" indent="-228600">
              <a:spcBef>
                <a:spcPct val="20000"/>
              </a:spcBef>
              <a:buClr>
                <a:schemeClr val="hlink"/>
              </a:buClr>
              <a:buFont typeface="Wingdings" panose="05000000000000000000" pitchFamily="2" charset="2"/>
              <a:buChar char="n"/>
              <a:defRPr sz="1400">
                <a:solidFill>
                  <a:schemeClr val="tx1"/>
                </a:solidFill>
                <a:latin typeface="Arial" panose="020B0604020202020204" pitchFamily="34" charset="0"/>
                <a:ea typeface="华文细黑" panose="02010600040101010101" pitchFamily="2" charset="-122"/>
              </a:defRPr>
            </a:lvl4pPr>
            <a:lvl5pPr marL="2057400" indent="-228600">
              <a:spcBef>
                <a:spcPct val="20000"/>
              </a:spcBef>
              <a:buChar char="»"/>
              <a:defRPr>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华文细黑" panose="02010600040101010101" pitchFamily="2" charset="-122"/>
              </a:defRPr>
            </a:lvl9pPr>
          </a:lstStyle>
          <a:p>
            <a:pPr algn="ctr" eaLnBrk="1" hangingPunct="1">
              <a:spcBef>
                <a:spcPct val="0"/>
              </a:spcBef>
              <a:buClrTx/>
              <a:buFontTx/>
              <a:buNone/>
            </a:pPr>
            <a:r>
              <a:rPr lang="en-US" altLang="zh-CN" sz="4050" b="1" dirty="0">
                <a:solidFill>
                  <a:srgbClr val="7030A0"/>
                </a:solidFill>
                <a:latin typeface="Arial-SGK-TV" pitchFamily="2" charset="0"/>
                <a:ea typeface="隶书" panose="02010509060101010101" pitchFamily="49" charset="-122"/>
                <a:cs typeface="Arial-SGK-TV" pitchFamily="2" charset="0"/>
              </a:rPr>
              <a:t>THỰC HÀNH</a:t>
            </a:r>
            <a:endParaRPr lang="zh-CN" altLang="en-US" sz="4050" b="1" dirty="0">
              <a:solidFill>
                <a:srgbClr val="7030A0"/>
              </a:solidFill>
              <a:latin typeface="Arial-SGK-TV" pitchFamily="2" charset="0"/>
              <a:ea typeface="隶书" panose="02010509060101010101" pitchFamily="49" charset="-122"/>
              <a:cs typeface="Arial-SGK-TV" pitchFamily="2" charset="0"/>
            </a:endParaRPr>
          </a:p>
        </p:txBody>
      </p:sp>
      <p:pic>
        <p:nvPicPr>
          <p:cNvPr id="14" name="图片 13">
            <a:extLst>
              <a:ext uri="{FF2B5EF4-FFF2-40B4-BE49-F238E27FC236}">
                <a16:creationId xmlns:a16="http://schemas.microsoft.com/office/drawing/2014/main" id="{4B2DE9B1-C7DA-46D3-94EC-17D7CF0C5B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352800"/>
            <a:ext cx="4191000" cy="2665932"/>
          </a:xfrm>
          <a:prstGeom prst="rect">
            <a:avLst/>
          </a:prstGeom>
        </p:spPr>
      </p:pic>
      <p:sp>
        <p:nvSpPr>
          <p:cNvPr id="2" name="Rectangle 1"/>
          <p:cNvSpPr/>
          <p:nvPr/>
        </p:nvSpPr>
        <p:spPr>
          <a:xfrm>
            <a:off x="1371600" y="4876800"/>
            <a:ext cx="1761804"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C000"/>
                </a:solidFill>
              </a:rPr>
              <a:t>TNXH</a:t>
            </a:r>
          </a:p>
        </p:txBody>
      </p:sp>
    </p:spTree>
    <p:extLst>
      <p:ext uri="{BB962C8B-B14F-4D97-AF65-F5344CB8AC3E}">
        <p14:creationId xmlns:p14="http://schemas.microsoft.com/office/powerpoint/2010/main" val="810597183"/>
      </p:ext>
    </p:extLst>
  </p:cSld>
  <p:clrMapOvr>
    <a:masterClrMapping/>
  </p:clrMapOvr>
  <p:transition spd="slow" advTm="5745">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4184</TotalTime>
  <Words>148</Words>
  <Application>Microsoft Office PowerPoint</Application>
  <PresentationFormat>On-screen Show (4:3)</PresentationFormat>
  <Paragraphs>24</Paragraphs>
  <Slides>17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Arial-SGK-TV</vt:lpstr>
      <vt:lpstr>Calibri</vt:lpstr>
      <vt:lpstr>Calibri Light</vt:lpstr>
      <vt:lpstr>Cambria</vt:lpstr>
      <vt:lpstr>inpin heiti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 LAN</dc:creator>
  <cp:lastModifiedBy>Tran Tuan Duy</cp:lastModifiedBy>
  <cp:revision>6</cp:revision>
  <dcterms:created xsi:type="dcterms:W3CDTF">2020-08-20T03:52:07Z</dcterms:created>
  <dcterms:modified xsi:type="dcterms:W3CDTF">2025-03-31T01:46:13Z</dcterms:modified>
</cp:coreProperties>
</file>