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image27.jpg" ContentType="image/png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59" r:id="rId9"/>
    <p:sldMasterId id="2147483774" r:id="rId10"/>
  </p:sldMasterIdLst>
  <p:notesMasterIdLst>
    <p:notesMasterId r:id="rId28"/>
  </p:notesMasterIdLst>
  <p:sldIdLst>
    <p:sldId id="367" r:id="rId11"/>
    <p:sldId id="387" r:id="rId12"/>
    <p:sldId id="283" r:id="rId13"/>
    <p:sldId id="257" r:id="rId14"/>
    <p:sldId id="266" r:id="rId15"/>
    <p:sldId id="265" r:id="rId16"/>
    <p:sldId id="267" r:id="rId17"/>
    <p:sldId id="279" r:id="rId18"/>
    <p:sldId id="281" r:id="rId19"/>
    <p:sldId id="268" r:id="rId20"/>
    <p:sldId id="269" r:id="rId21"/>
    <p:sldId id="272" r:id="rId22"/>
    <p:sldId id="271" r:id="rId23"/>
    <p:sldId id="273" r:id="rId24"/>
    <p:sldId id="274" r:id="rId25"/>
    <p:sldId id="260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91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80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1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4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8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2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91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91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0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5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24-Mar-24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24-Mar-24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5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7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jp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26" y="1910847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733407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87322" y="371293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 latinLnBrk="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309860" y="3920135"/>
            <a:ext cx="885716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507523" y="3952821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070075" y="3920135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448754" y="3916139"/>
            <a:ext cx="778215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995148" y="3977285"/>
            <a:ext cx="792383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67521" y="2611281"/>
            <a:ext cx="7907422" cy="1227535"/>
            <a:chOff x="-957" y="854"/>
            <a:chExt cx="6405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2" name="Text Box 49"/>
            <p:cNvSpPr txBox="1">
              <a:spLocks noChangeArrowheads="1"/>
            </p:cNvSpPr>
            <p:nvPr/>
          </p:nvSpPr>
          <p:spPr bwMode="auto">
            <a:xfrm>
              <a:off x="-957" y="970"/>
              <a:ext cx="76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44B9E8"/>
                  </a:solidFill>
                </a:rPr>
                <a:t>a)</a:t>
              </a: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3" y="614239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83568" y="1870732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 animBg="1"/>
      <p:bldP spid="5130" grpId="0" animBg="1"/>
      <p:bldP spid="5159" grpId="0" animBg="1"/>
      <p:bldP spid="5160" grpId="0" animBg="1"/>
      <p:bldP spid="5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" y="3363838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5919986" y="2427734"/>
            <a:ext cx="1828800" cy="669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2376263" y="3604076"/>
            <a:ext cx="2039332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2376263" y="2427734"/>
            <a:ext cx="1952374" cy="669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18439" name="Oval 2"/>
          <p:cNvSpPr>
            <a:spLocks noChangeArrowheads="1"/>
          </p:cNvSpPr>
          <p:nvPr/>
        </p:nvSpPr>
        <p:spPr bwMode="auto">
          <a:xfrm>
            <a:off x="1410260" y="1456233"/>
            <a:ext cx="897210" cy="792087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00858" y="1529561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2438232" y="206692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4415594" y="2066925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6012160" y="3600631"/>
            <a:ext cx="1828800" cy="6694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" y="33739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16016" y="2787774"/>
            <a:ext cx="12241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 </a:t>
            </a:r>
          </a:p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4204759" y="3186757"/>
            <a:ext cx="734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593602" y="4046607"/>
            <a:ext cx="1346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4 3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4572000" y="4111213"/>
            <a:ext cx="110172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" y="4314434"/>
            <a:ext cx="881778" cy="82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8358511" y="4384802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1681683" y="1076322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508774" y="940095"/>
            <a:ext cx="316494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352742" y="1893187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68 - 15</a:t>
            </a:r>
          </a:p>
        </p:txBody>
      </p:sp>
    </p:spTree>
    <p:extLst>
      <p:ext uri="{BB962C8B-B14F-4D97-AF65-F5344CB8AC3E}">
        <p14:creationId xmlns:p14="http://schemas.microsoft.com/office/powerpoint/2010/main" val="291467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  <p:bldP spid="7191" grpId="0"/>
      <p:bldP spid="719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2170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0455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1027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0453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8738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9310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2476683" y="2823915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59969" y="3136397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374269" y="3993647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721702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98817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431419" y="3936496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1019" y="4373760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Line 41"/>
          <p:cNvSpPr>
            <a:spLocks noChangeShapeType="1"/>
          </p:cNvSpPr>
          <p:nvPr/>
        </p:nvSpPr>
        <p:spPr bwMode="auto">
          <a:xfrm>
            <a:off x="3936344" y="2032916"/>
            <a:ext cx="10891" cy="238915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Line 42"/>
          <p:cNvSpPr>
            <a:spLocks noChangeShapeType="1"/>
          </p:cNvSpPr>
          <p:nvPr/>
        </p:nvSpPr>
        <p:spPr bwMode="auto">
          <a:xfrm flipH="1">
            <a:off x="6472770" y="1954237"/>
            <a:ext cx="10892" cy="2389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3445125" y="189113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Text Box 29"/>
          <p:cNvSpPr txBox="1">
            <a:spLocks noChangeArrowheads="1"/>
          </p:cNvSpPr>
          <p:nvPr/>
        </p:nvSpPr>
        <p:spPr bwMode="auto">
          <a:xfrm>
            <a:off x="2483666" y="1802532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30"/>
          <p:cNvSpPr txBox="1">
            <a:spLocks noChangeArrowheads="1"/>
          </p:cNvSpPr>
          <p:nvPr/>
        </p:nvSpPr>
        <p:spPr bwMode="auto">
          <a:xfrm>
            <a:off x="4988175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1"/>
          <p:cNvSpPr txBox="1">
            <a:spLocks noChangeArrowheads="1"/>
          </p:cNvSpPr>
          <p:nvPr/>
        </p:nvSpPr>
        <p:spPr bwMode="auto">
          <a:xfrm>
            <a:off x="7047957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" y="118067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2497908" y="1195809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324999" y="1059582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2084336" y="2283859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88 - 33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4333131" y="2226783"/>
            <a:ext cx="18288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830104" y="2255976"/>
            <a:ext cx="1570680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67 - 50</a:t>
            </a:r>
          </a:p>
        </p:txBody>
      </p:sp>
    </p:spTree>
    <p:extLst>
      <p:ext uri="{BB962C8B-B14F-4D97-AF65-F5344CB8AC3E}">
        <p14:creationId xmlns:p14="http://schemas.microsoft.com/office/powerpoint/2010/main" val="298505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  <p:bldP spid="7182" grpId="0"/>
      <p:bldP spid="7186" grpId="0"/>
      <p:bldP spid="7187" grpId="0"/>
      <p:bldP spid="7188" grpId="0"/>
      <p:bldP spid="7189" grpId="0"/>
      <p:bldP spid="7190" grpId="0"/>
      <p:bldP spid="7191" grpId="0"/>
      <p:bldP spid="7193" grpId="0" animBg="1"/>
      <p:bldP spid="7195" grpId="0" animBg="1"/>
      <p:bldP spid="7196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395536" y="1265013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886" y="1346517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27" y="2427734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758" y="1923678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1923678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5" y="4344591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4609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463030" y="1333046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243455"/>
            <a:ext cx="792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8847" y="2211710"/>
            <a:ext cx="2755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20 = 50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– 14 = 40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– 10 = 25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73" y="1851670"/>
            <a:ext cx="2609850" cy="2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6682" y="1216950"/>
            <a:ext cx="8758857" cy="830997"/>
            <a:chOff x="959587" y="1810774"/>
            <a:chExt cx="8758857" cy="830997"/>
          </a:xfrm>
        </p:grpSpPr>
        <p:sp>
          <p:nvSpPr>
            <p:cNvPr id="11" name="Oval 10"/>
            <p:cNvSpPr/>
            <p:nvPr/>
          </p:nvSpPr>
          <p:spPr>
            <a:xfrm>
              <a:off x="959587" y="1866232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9553" y="1810774"/>
              <a:ext cx="80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" y="2275791"/>
            <a:ext cx="6210944" cy="2867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632448"/>
            <a:ext cx="2808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59">
            <a:extLst>
              <a:ext uri="{FF2B5EF4-FFF2-40B4-BE49-F238E27FC236}">
                <a16:creationId xmlns:a16="http://schemas.microsoft.com/office/drawing/2014/main" id="{B93B1228-D019-47D6-A59B-455A4C5C3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070" y="1695838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121" y="202765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8483" y="2027654"/>
            <a:ext cx="4071789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753A1-B84B-4FD9-8390-5BDA10F4BC53}"/>
              </a:ext>
            </a:extLst>
          </p:cNvPr>
          <p:cNvSpPr txBox="1"/>
          <p:nvPr/>
        </p:nvSpPr>
        <p:spPr>
          <a:xfrm>
            <a:off x="7995149" y="3113481"/>
            <a:ext cx="375841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843558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D009-7746-4F8D-A237-7ECEAD04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6B5D-82E9-4876-A157-1D537535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921FF-BDD6-4C1D-9CE9-6396DF0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58"/>
            <a:ext cx="9144000" cy="49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18730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3799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3154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41394" y="294450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28172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38557" y="448148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28173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21711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6940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41212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11797" y="254736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05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9980" y="225738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67110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59640" y="1168631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67163" y="2943677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313582" y="2912165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868144" y="704508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23956" y="410623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10813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11835" y="409746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94895" y="411612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35360" y="350677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42771" y="264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7500" y="261009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53590" y="213707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42771" y="19341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01731" y="193019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80915" y="355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366</Words>
  <Application>Microsoft Office PowerPoint</Application>
  <PresentationFormat>On-screen Show (16:9)</PresentationFormat>
  <Paragraphs>170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맑은 고딕</vt:lpstr>
      <vt:lpstr>Aharoni</vt:lpstr>
      <vt:lpstr>Arial</vt:lpstr>
      <vt:lpstr>Calibri</vt:lpstr>
      <vt:lpstr>Calibri Light</vt:lpstr>
      <vt:lpstr>iCiel Nabila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字魂36号-正文宋楷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Tran Tuan Duy</cp:lastModifiedBy>
  <cp:revision>16</cp:revision>
  <dcterms:created xsi:type="dcterms:W3CDTF">2020-08-23T14:51:49Z</dcterms:created>
  <dcterms:modified xsi:type="dcterms:W3CDTF">2024-03-24T16:34:16Z</dcterms:modified>
</cp:coreProperties>
</file>