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5" r:id="rId4"/>
    <p:sldId id="274" r:id="rId5"/>
    <p:sldId id="257" r:id="rId6"/>
    <p:sldId id="273" r:id="rId7"/>
    <p:sldId id="258" r:id="rId8"/>
    <p:sldId id="259" r:id="rId9"/>
    <p:sldId id="264" r:id="rId10"/>
    <p:sldId id="280" r:id="rId11"/>
    <p:sldId id="281" r:id="rId12"/>
    <p:sldId id="277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smtClean="0"/>
              <a:t>‘</a:t>
            </a:r>
            <a:r>
              <a:rPr lang="en-US" baseline="0" dirty="0" err="1" smtClean="0"/>
              <a:t>quây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quần</a:t>
            </a:r>
            <a:r>
              <a:rPr lang="en-US" baseline="0" dirty="0" smtClean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0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7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2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6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428750"/>
            <a:ext cx="3276600" cy="1446550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31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3600" b="1" dirty="0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 + 4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96526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38833"/>
            <a:ext cx="92202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(………….….)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1457562"/>
            <a:ext cx="2302584" cy="523208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3701263"/>
            <a:ext cx="11049000" cy="1078914"/>
            <a:chOff x="-228600" y="3704186"/>
            <a:chExt cx="11049000" cy="10789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76200" y="3706223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565677" y="3704186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50" y="3704186"/>
              <a:ext cx="9366250" cy="107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28600" y="3904969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altLang="en-US" sz="3600" dirty="0">
                  <a:solidFill>
                    <a:srgbClr val="7030A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ȳίổḿ΅ Ǉốḿ΅ ηà ΄m κườΪḑ qίâσ qίɦȰ χĹn ηau.</a:t>
              </a:r>
              <a:endPara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8689162" y="3704186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1666 0.204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130B2B-39B2-46E9-94F1-50312682E06F}"/>
              </a:ext>
            </a:extLst>
          </p:cNvPr>
          <p:cNvGrpSpPr/>
          <p:nvPr/>
        </p:nvGrpSpPr>
        <p:grpSpPr>
          <a:xfrm>
            <a:off x="-106322" y="1809750"/>
            <a:ext cx="9296400" cy="1094544"/>
            <a:chOff x="-73025" y="3703407"/>
            <a:chExt cx="9296400" cy="109454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877D615-94D9-4935-8BB8-62AE6B394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30879" y="371719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C1EC5AC-972B-46BF-BA61-11EA45355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38897" y="3724884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D1B5DF-2246-4E70-AF22-DDAA99A7BE23}"/>
                </a:ext>
              </a:extLst>
            </p:cNvPr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017C48-92B8-4CB5-A89C-AE47AB2385C7}"/>
                </a:ext>
              </a:extLst>
            </p:cNvPr>
            <p:cNvSpPr/>
            <p:nvPr/>
          </p:nvSpPr>
          <p:spPr>
            <a:xfrm>
              <a:off x="-73025" y="3930088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altLang="en-US" sz="3600" dirty="0">
                  <a:solidFill>
                    <a:srgbClr val="7030A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ȳίổḿ΅ Ǉốḿ΅ ηà ΄m κườΪḑ qίâσ qίɦȰ χĹn ηau</a:t>
              </a:r>
              <a:r>
                <a:rPr lang="vi-VN" altLang="en-US" sz="36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.</a:t>
              </a:r>
              <a:endPara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6205" y="1038498"/>
            <a:ext cx="8020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hoàn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mục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(SHS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38)   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009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169" y="1465071"/>
            <a:ext cx="7538604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5"/>
          <a:stretch/>
        </p:blipFill>
        <p:spPr bwMode="auto">
          <a:xfrm>
            <a:off x="744682" y="2266950"/>
            <a:ext cx="726043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0440" r="8887" b="9898"/>
          <a:stretch/>
        </p:blipFill>
        <p:spPr bwMode="auto">
          <a:xfrm>
            <a:off x="75580" y="1428750"/>
            <a:ext cx="9125439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4" y="1664772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157983"/>
            <a:ext cx="8689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ỉ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gia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đɬʏ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â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ɦȰ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</a:t>
            </a:r>
            <a:r>
              <a:rPr lang="en-US" sz="3400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Ĺn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91" y="2876550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au. </a:t>
            </a:r>
            <a:r>
              <a:rPr lang="en-US" sz="3400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ǻào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cɺȰḑ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ȩậ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σ. 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34" y="438150"/>
            <a:ext cx="31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SHS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 txBox="1">
            <a:spLocks noChangeArrowheads="1"/>
          </p:cNvSpPr>
          <p:nvPr/>
        </p:nvSpPr>
        <p:spPr bwMode="auto">
          <a:xfrm>
            <a:off x="820341" y="1425178"/>
            <a:ext cx="8608219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 Chọn chữ phù hợp thay cho bông hoa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gi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d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đôi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         nuôi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d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ưỡng          tờ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ấy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ngh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lễ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e nhạc 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ỉ ngơi</a:t>
            </a: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273" y="1557338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857" y="2763441"/>
            <a:ext cx="554831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441" y="2770585"/>
            <a:ext cx="558403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52825" y="2770585"/>
            <a:ext cx="409575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61710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79281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90925" y="2097881"/>
            <a:ext cx="409575" cy="51911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53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5311"/>
          <a:stretch>
            <a:fillRect/>
          </a:stretch>
        </p:blipFill>
        <p:spPr bwMode="auto">
          <a:xfrm>
            <a:off x="573881" y="0"/>
            <a:ext cx="77735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026444" y="22098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Ông 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407444" y="2812256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Bà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1" y="32385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Bố  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387329" y="2433637"/>
            <a:ext cx="5250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Ba 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055144" y="14811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Má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113610" y="17478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Mẹ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695825" y="2433637"/>
            <a:ext cx="753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Anh, chị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985148" y="1338262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5553076" y="1885950"/>
            <a:ext cx="965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Chú, Thím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763817" y="3063478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4867275" y="3251597"/>
            <a:ext cx="435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Bác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6232922" y="2469356"/>
            <a:ext cx="756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Cậu, Mợ</a:t>
            </a:r>
          </a:p>
        </p:txBody>
      </p:sp>
    </p:spTree>
    <p:extLst>
      <p:ext uri="{BB962C8B-B14F-4D97-AF65-F5344CB8AC3E}">
        <p14:creationId xmlns:p14="http://schemas.microsoft.com/office/powerpoint/2010/main" val="30375341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388</Words>
  <Application>Microsoft Office PowerPoint</Application>
  <PresentationFormat>On-screen Show (16:9)</PresentationFormat>
  <Paragraphs>59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SimSun</vt:lpstr>
      <vt:lpstr>.VnAvant</vt:lpstr>
      <vt:lpstr>Arial</vt:lpstr>
      <vt:lpstr>Arial Rounded MT Bold</vt:lpstr>
      <vt:lpstr>Arial-Rounded</vt:lpstr>
      <vt:lpstr>Calibri</vt:lpstr>
      <vt:lpstr>Calibri Light</vt:lpstr>
      <vt:lpstr>HP001</vt:lpstr>
      <vt:lpstr>HP001 4 hàng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134</cp:revision>
  <dcterms:created xsi:type="dcterms:W3CDTF">2020-12-08T15:48:47Z</dcterms:created>
  <dcterms:modified xsi:type="dcterms:W3CDTF">2022-02-10T04:05:07Z</dcterms:modified>
</cp:coreProperties>
</file>