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0" r:id="rId2"/>
    <p:sldId id="292" r:id="rId3"/>
    <p:sldId id="296" r:id="rId4"/>
    <p:sldId id="303" r:id="rId5"/>
    <p:sldId id="304" r:id="rId6"/>
    <p:sldId id="311" r:id="rId7"/>
    <p:sldId id="273" r:id="rId8"/>
    <p:sldId id="261" r:id="rId9"/>
    <p:sldId id="274" r:id="rId10"/>
    <p:sldId id="299" r:id="rId11"/>
    <p:sldId id="306" r:id="rId12"/>
    <p:sldId id="262" r:id="rId13"/>
    <p:sldId id="275" r:id="rId14"/>
    <p:sldId id="297" r:id="rId15"/>
    <p:sldId id="308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105" d="100"/>
          <a:sy n="105" d="100"/>
        </p:scale>
        <p:origin x="180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</a:t>
            </a:r>
            <a:r>
              <a:rPr lang="vi-VN" baseline="0" dirty="0"/>
              <a:t> con vừa luyện viết bảng con, bây giờ chúng mình sẽ chuẩn bị vở viết oli và bút chì để viết bài nhé!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7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5F701-D523-4EC3-84D9-BD043144A2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10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51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57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37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2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1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07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0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1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9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28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59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1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07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55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28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5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47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67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17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0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35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7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47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6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98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37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36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74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22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34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68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21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89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66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16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4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761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01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98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5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23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366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7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29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84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803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8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58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5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94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60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3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9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6" r:id="rId3"/>
    <p:sldLayoutId id="2147483685" r:id="rId4"/>
    <p:sldLayoutId id="2147483683" r:id="rId5"/>
    <p:sldLayoutId id="2147483680" r:id="rId6"/>
    <p:sldLayoutId id="2147483679" r:id="rId7"/>
    <p:sldLayoutId id="2147483678" r:id="rId8"/>
    <p:sldLayoutId id="2147483677" r:id="rId9"/>
    <p:sldLayoutId id="2147483675" r:id="rId10"/>
    <p:sldLayoutId id="2147483673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50" r:id="rId17"/>
    <p:sldLayoutId id="2147483724" r:id="rId18"/>
    <p:sldLayoutId id="2147483723" r:id="rId19"/>
    <p:sldLayoutId id="2147483722" r:id="rId20"/>
    <p:sldLayoutId id="2147483721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5" r:id="rId27"/>
    <p:sldLayoutId id="2147483714" r:id="rId28"/>
    <p:sldLayoutId id="2147483713" r:id="rId29"/>
    <p:sldLayoutId id="2147483712" r:id="rId30"/>
    <p:sldLayoutId id="2147483711" r:id="rId31"/>
    <p:sldLayoutId id="2147483710" r:id="rId32"/>
    <p:sldLayoutId id="2147483709" r:id="rId33"/>
    <p:sldLayoutId id="2147483708" r:id="rId34"/>
    <p:sldLayoutId id="2147483707" r:id="rId35"/>
    <p:sldLayoutId id="2147483706" r:id="rId36"/>
    <p:sldLayoutId id="2147483705" r:id="rId37"/>
    <p:sldLayoutId id="2147483704" r:id="rId38"/>
    <p:sldLayoutId id="2147483703" r:id="rId39"/>
    <p:sldLayoutId id="2147483702" r:id="rId40"/>
    <p:sldLayoutId id="2147483701" r:id="rId41"/>
    <p:sldLayoutId id="2147483700" r:id="rId42"/>
    <p:sldLayoutId id="2147483699" r:id="rId43"/>
    <p:sldLayoutId id="2147483698" r:id="rId44"/>
    <p:sldLayoutId id="2147483697" r:id="rId45"/>
    <p:sldLayoutId id="2147483696" r:id="rId46"/>
    <p:sldLayoutId id="2147483695" r:id="rId47"/>
    <p:sldLayoutId id="2147483694" r:id="rId48"/>
    <p:sldLayoutId id="2147483693" r:id="rId49"/>
    <p:sldLayoutId id="2147483692" r:id="rId50"/>
    <p:sldLayoutId id="2147483691" r:id="rId51"/>
    <p:sldLayoutId id="2147483690" r:id="rId52"/>
    <p:sldLayoutId id="2147483689" r:id="rId53"/>
    <p:sldLayoutId id="2147483688" r:id="rId54"/>
    <p:sldLayoutId id="2147483684" r:id="rId55"/>
    <p:sldLayoutId id="2147483682" r:id="rId56"/>
    <p:sldLayoutId id="2147483681" r:id="rId57"/>
    <p:sldLayoutId id="2147483676" r:id="rId58"/>
    <p:sldLayoutId id="2147483674" r:id="rId59"/>
    <p:sldLayoutId id="2147483672" r:id="rId60"/>
    <p:sldLayoutId id="2147483666" r:id="rId61"/>
    <p:sldLayoutId id="2147483665" r:id="rId62"/>
    <p:sldLayoutId id="2147483664" r:id="rId63"/>
    <p:sldLayoutId id="2147483663" r:id="rId64"/>
    <p:sldLayoutId id="2147483662" r:id="rId65"/>
    <p:sldLayoutId id="2147483661" r:id="rId66"/>
    <p:sldLayoutId id="2147483651" r:id="rId67"/>
    <p:sldLayoutId id="2147483652" r:id="rId68"/>
    <p:sldLayoutId id="2147483653" r:id="rId69"/>
    <p:sldLayoutId id="2147483654" r:id="rId70"/>
    <p:sldLayoutId id="2147483655" r:id="rId71"/>
    <p:sldLayoutId id="2147483656" r:id="rId72"/>
    <p:sldLayoutId id="2147483657" r:id="rId73"/>
    <p:sldLayoutId id="2147483658" r:id="rId74"/>
    <p:sldLayoutId id="2147483659" r:id="rId7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18" t="22633" r="10921" b="14299"/>
          <a:stretch/>
        </p:blipFill>
        <p:spPr>
          <a:xfrm>
            <a:off x="228600" y="381000"/>
            <a:ext cx="86106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26670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BÀI 46: 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ac  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ăc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âc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0"/>
    </mc:Choice>
    <mc:Fallback xmlns="">
      <p:transition spd="slow" advTm="172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51564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0" y="13855"/>
            <a:ext cx="9144000" cy="3810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4038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 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hÌ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mçi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ë ®©y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­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bèn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Th¸c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B¹c,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CÇu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M©y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c¸c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b¶n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T¶ Van, T¶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Ph×n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SÝn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276600" y="44958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5200" y="563880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8600" y="60960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514600" y="4495800"/>
            <a:ext cx="15240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05200" y="5638800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581400" y="6096000"/>
            <a:ext cx="1371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934200" y="4495800"/>
            <a:ext cx="10668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24600" y="5562600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81200" y="6096000"/>
            <a:ext cx="1371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705600" y="7391400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81600" y="6096000"/>
            <a:ext cx="16764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371600" y="5562600"/>
            <a:ext cx="11430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50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44636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0" y="0"/>
            <a:ext cx="9144000" cy="3810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4038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  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Vµo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hÌ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mçi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ngµy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ë ®©y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nh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ư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­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bèn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.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Sa Pa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Th¸c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B¹c,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CÇu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M©y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c¸c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b¶n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T¶ Van, T¶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Ph×n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SÝn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Ch¶i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2" name="Oval 1"/>
          <p:cNvSpPr/>
          <p:nvPr/>
        </p:nvSpPr>
        <p:spPr>
          <a:xfrm>
            <a:off x="838200" y="38100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76200" y="43434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143000" y="5029200"/>
            <a:ext cx="3048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347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5405" r="19653" b="13834"/>
          <a:stretch/>
        </p:blipFill>
        <p:spPr>
          <a:xfrm>
            <a:off x="533400" y="1524000"/>
            <a:ext cx="8077200" cy="472667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67000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Xin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phÐp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1060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63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16950" r="19546" b="22254"/>
          <a:stretch/>
        </p:blipFill>
        <p:spPr>
          <a:xfrm>
            <a:off x="228600" y="381000"/>
            <a:ext cx="8686800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381000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943600"/>
            <a:ext cx="533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4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10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588026" y="2546903"/>
            <a:ext cx="196794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95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67457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5600" y="2438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.VnAvant" pitchFamily="34" charset="0"/>
              </a:rPr>
              <a:t>th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4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.VnAvant" pitchFamily="34" charset="0"/>
              </a:rPr>
              <a:t>th</a:t>
            </a:r>
            <a:endParaRPr lang="en-US" sz="4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ac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533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ac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2200" y="533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­©c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3429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l¹c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0200" y="3429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nh¹c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4200" y="342900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mÆc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3429000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nh¾c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43600" y="3422349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gÊc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342900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599" y="609600"/>
            <a:ext cx="2673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¨c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0" y="5181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b¸c</a:t>
            </a:r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00" y="5257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qu</a:t>
            </a:r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71800" y="5181600"/>
            <a:ext cx="259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m¾c ¸o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838200" y="4038600"/>
            <a:ext cx="990600" cy="11423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00400" y="4138331"/>
            <a:ext cx="1752600" cy="10017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6172200" y="4243052"/>
            <a:ext cx="1447800" cy="10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25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381000" y="381000"/>
            <a:ext cx="379241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17418"/>
            <a:ext cx="4279445" cy="518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9DCF2-1B5B-42D7-BE9D-62B3D3D72847}"/>
              </a:ext>
            </a:extLst>
          </p:cNvPr>
          <p:cNvSpPr txBox="1"/>
          <p:nvPr/>
        </p:nvSpPr>
        <p:spPr>
          <a:xfrm>
            <a:off x="457200" y="381000"/>
            <a:ext cx="3124200" cy="830997"/>
          </a:xfrm>
          <a:prstGeom prst="rect">
            <a:avLst/>
          </a:prstGeom>
          <a:solidFill>
            <a:srgbClr val="71BF45"/>
          </a:solidFill>
          <a:ln>
            <a:solidFill>
              <a:srgbClr val="71BF45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3.Viết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vở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508495"/>
      </p:ext>
    </p:extLst>
  </p:cSld>
  <p:clrMapOvr>
    <a:masterClrMapping/>
  </p:clrMapOvr>
  <p:transition spd="slow" advTm="27439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839" b="6378"/>
          <a:stretch/>
        </p:blipFill>
        <p:spPr>
          <a:xfrm>
            <a:off x="838200" y="990600"/>
            <a:ext cx="7315200" cy="52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5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.f3.photo.talk.zdn.vn/5389206240301987711/01c7b4cd23a1e8ffb1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543800" cy="58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89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a-Dinh-Nho-Hanh-Phuc-To-Be-Tu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381000" y="6927"/>
            <a:ext cx="8134065" cy="4114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4419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 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hÌ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mçi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ë ®©y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­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bèn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Th¸c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B¹c,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CÇu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M©y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c¸c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b¶n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T¶ Van, T¶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Ph×n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SÝn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3200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6763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287</Words>
  <Application>Microsoft Office PowerPoint</Application>
  <PresentationFormat>On-screen Show (4:3)</PresentationFormat>
  <Paragraphs>32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Arial</vt:lpstr>
      <vt:lpstr>Arial-SGK-TV</vt:lpstr>
      <vt:lpstr>Ariston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Tuan Duy</cp:lastModifiedBy>
  <cp:revision>89</cp:revision>
  <dcterms:created xsi:type="dcterms:W3CDTF">2020-08-23T18:12:36Z</dcterms:created>
  <dcterms:modified xsi:type="dcterms:W3CDTF">2024-11-17T16:19:51Z</dcterms:modified>
</cp:coreProperties>
</file>