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52" r:id="rId2"/>
    <p:sldId id="353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9" r:id="rId18"/>
    <p:sldId id="312" r:id="rId19"/>
  </p:sldIdLst>
  <p:sldSz cx="12161838" cy="6858000"/>
  <p:notesSz cx="6858000" cy="9144000"/>
  <p:embeddedFontLst>
    <p:embeddedFont>
      <p:font typeface="Nunito Sans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  <p:embeddedFont>
      <p:font typeface="Quicksand Light" panose="020B0604020202020204" charset="0"/>
      <p:regular r:id="rId31"/>
      <p:bold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  <p:embeddedFont>
      <p:font typeface="Arial-Rounded" panose="020B0500000000000000" charset="0"/>
      <p:regular r:id="rId37"/>
    </p:embeddedFont>
    <p:embeddedFont>
      <p:font typeface="Fira Sans Condensed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7" autoAdjust="0"/>
  </p:normalViewPr>
  <p:slideViewPr>
    <p:cSldViewPr>
      <p:cViewPr varScale="1">
        <p:scale>
          <a:sx n="68" d="100"/>
          <a:sy n="68" d="100"/>
        </p:scale>
        <p:origin x="72" y="291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Tại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khoá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 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376</Words>
  <Application>Microsoft Office PowerPoint</Application>
  <PresentationFormat>Custom</PresentationFormat>
  <Paragraphs>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Nunito Sans</vt:lpstr>
      <vt:lpstr>Arial</vt:lpstr>
      <vt:lpstr>UTM Showcard</vt:lpstr>
      <vt:lpstr>Fira Sans Extra Condensed Medium</vt:lpstr>
      <vt:lpstr>Quicksand</vt:lpstr>
      <vt:lpstr>Quicksand Light</vt:lpstr>
      <vt:lpstr>Nunito</vt:lpstr>
      <vt:lpstr>Arial-Rounded</vt:lpstr>
      <vt:lpstr>Fira Sans Condensed Medium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Tran Tuan Duy</cp:lastModifiedBy>
  <cp:revision>116</cp:revision>
  <dcterms:modified xsi:type="dcterms:W3CDTF">2023-06-03T19:21:39Z</dcterms:modified>
</cp:coreProperties>
</file>