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3" r:id="rId2"/>
    <p:sldMasterId id="2147483727" r:id="rId3"/>
    <p:sldMasterId id="2147483738" r:id="rId4"/>
    <p:sldMasterId id="2147483769" r:id="rId5"/>
    <p:sldMasterId id="2147483781" r:id="rId6"/>
  </p:sldMasterIdLst>
  <p:notesMasterIdLst>
    <p:notesMasterId r:id="rId20"/>
  </p:notesMasterIdLst>
  <p:sldIdLst>
    <p:sldId id="259" r:id="rId7"/>
    <p:sldId id="258" r:id="rId8"/>
    <p:sldId id="264" r:id="rId9"/>
    <p:sldId id="267" r:id="rId10"/>
    <p:sldId id="266" r:id="rId11"/>
    <p:sldId id="273" r:id="rId12"/>
    <p:sldId id="274" r:id="rId13"/>
    <p:sldId id="270" r:id="rId14"/>
    <p:sldId id="271" r:id="rId15"/>
    <p:sldId id="276" r:id="rId16"/>
    <p:sldId id="277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6C4CE-07D3-44A7-A0C2-22F1686448A3}" type="datetimeFigureOut">
              <a:rPr lang="en-US" smtClean="0"/>
              <a:t>24-Nov-25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7FA7-ACAF-44A0-8532-7ED3A4AFA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85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9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93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40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523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3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3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8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9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2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21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6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9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1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66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092">
                <a:defRPr/>
              </a:pPr>
              <a:endParaRPr sz="1795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092">
                <a:defRPr/>
              </a:pPr>
              <a:endParaRPr sz="1795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092">
                <a:defRPr/>
              </a:pPr>
              <a:endParaRPr sz="1795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092">
                <a:defRPr/>
              </a:pPr>
              <a:endParaRPr sz="1795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7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868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579971" y="3579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4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02171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455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11" y="1762125"/>
            <a:ext cx="1144321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3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745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71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628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11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3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75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71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67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3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11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3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59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71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100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71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899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244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62E82ED4-375F-4F08-A54B-E5C986F28C77}" type="datetimeFigureOut">
              <a:rPr lang="zh-CN" alt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2025/11/24</a:t>
            </a:fld>
            <a:endParaRPr lang="zh-CN" alt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zh-CN" alt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60BA53EF-2EDB-4BAB-8ED2-F5C230947283}" type="slidenum">
              <a:rPr lang="zh-CN" alt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zh-CN" alt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5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867" kern="0" smtClean="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GB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92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13"/>
          <p:cNvGrpSpPr/>
          <p:nvPr/>
        </p:nvGrpSpPr>
        <p:grpSpPr>
          <a:xfrm>
            <a:off x="-60833" y="304900"/>
            <a:ext cx="12308400" cy="6248200"/>
            <a:chOff x="-45625" y="228675"/>
            <a:chExt cx="9231300" cy="4686150"/>
          </a:xfrm>
        </p:grpSpPr>
        <p:cxnSp>
          <p:nvCxnSpPr>
            <p:cNvPr id="575" name="Google Shape;575;p13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3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3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3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3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3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3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3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3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3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3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3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3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3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3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0" name="Google Shape;590;p13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4" name="Google Shape;604;p13"/>
          <p:cNvGrpSpPr/>
          <p:nvPr/>
        </p:nvGrpSpPr>
        <p:grpSpPr>
          <a:xfrm>
            <a:off x="-1177510" y="-695500"/>
            <a:ext cx="13369508" cy="8127779"/>
            <a:chOff x="-883133" y="-521625"/>
            <a:chExt cx="10027131" cy="6095834"/>
          </a:xfrm>
        </p:grpSpPr>
        <p:sp>
          <p:nvSpPr>
            <p:cNvPr id="605" name="Google Shape;605;p13"/>
            <p:cNvSpPr/>
            <p:nvPr/>
          </p:nvSpPr>
          <p:spPr>
            <a:xfrm rot="10800000">
              <a:off x="2126547" y="3977961"/>
              <a:ext cx="7017451" cy="1596247"/>
            </a:xfrm>
            <a:custGeom>
              <a:avLst/>
              <a:gdLst/>
              <a:ahLst/>
              <a:cxnLst/>
              <a:rect l="l" t="t" r="r" b="b"/>
              <a:pathLst>
                <a:path w="252699" h="57481" extrusionOk="0">
                  <a:moveTo>
                    <a:pt x="0" y="0"/>
                  </a:moveTo>
                  <a:lnTo>
                    <a:pt x="0" y="56215"/>
                  </a:lnTo>
                  <a:cubicBezTo>
                    <a:pt x="3031" y="57064"/>
                    <a:pt x="6179" y="57481"/>
                    <a:pt x="9057" y="57481"/>
                  </a:cubicBezTo>
                  <a:cubicBezTo>
                    <a:pt x="11003" y="57481"/>
                    <a:pt x="12825" y="57291"/>
                    <a:pt x="14403" y="56914"/>
                  </a:cubicBezTo>
                  <a:cubicBezTo>
                    <a:pt x="24905" y="54375"/>
                    <a:pt x="32782" y="45799"/>
                    <a:pt x="41088" y="38732"/>
                  </a:cubicBezTo>
                  <a:cubicBezTo>
                    <a:pt x="47685" y="33119"/>
                    <a:pt x="55978" y="28117"/>
                    <a:pt x="64214" y="28117"/>
                  </a:cubicBezTo>
                  <a:cubicBezTo>
                    <a:pt x="66346" y="28117"/>
                    <a:pt x="68475" y="28453"/>
                    <a:pt x="70569" y="29199"/>
                  </a:cubicBezTo>
                  <a:cubicBezTo>
                    <a:pt x="75575" y="30978"/>
                    <a:pt x="79562" y="34868"/>
                    <a:pt x="84163" y="37567"/>
                  </a:cubicBezTo>
                  <a:cubicBezTo>
                    <a:pt x="88748" y="40253"/>
                    <a:pt x="93963" y="41520"/>
                    <a:pt x="99209" y="41520"/>
                  </a:cubicBezTo>
                  <a:cubicBezTo>
                    <a:pt x="110063" y="41520"/>
                    <a:pt x="121052" y="36098"/>
                    <a:pt x="126883" y="26611"/>
                  </a:cubicBezTo>
                  <a:cubicBezTo>
                    <a:pt x="128306" y="24304"/>
                    <a:pt x="129717" y="21581"/>
                    <a:pt x="132281" y="20869"/>
                  </a:cubicBezTo>
                  <a:cubicBezTo>
                    <a:pt x="132714" y="20749"/>
                    <a:pt x="133149" y="20695"/>
                    <a:pt x="133583" y="20695"/>
                  </a:cubicBezTo>
                  <a:cubicBezTo>
                    <a:pt x="135500" y="20695"/>
                    <a:pt x="137411" y="21737"/>
                    <a:pt x="139151" y="22697"/>
                  </a:cubicBezTo>
                  <a:cubicBezTo>
                    <a:pt x="153080" y="30353"/>
                    <a:pt x="168868" y="34181"/>
                    <a:pt x="184654" y="34181"/>
                  </a:cubicBezTo>
                  <a:cubicBezTo>
                    <a:pt x="200389" y="34181"/>
                    <a:pt x="216123" y="30377"/>
                    <a:pt x="230013" y="22771"/>
                  </a:cubicBezTo>
                  <a:cubicBezTo>
                    <a:pt x="237755" y="18538"/>
                    <a:pt x="245104" y="13029"/>
                    <a:pt x="249864" y="5460"/>
                  </a:cubicBezTo>
                  <a:cubicBezTo>
                    <a:pt x="250956" y="3717"/>
                    <a:pt x="251901" y="1889"/>
                    <a:pt x="252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 rot="10800000">
              <a:off x="-883133" y="3810509"/>
              <a:ext cx="7057983" cy="1763691"/>
            </a:xfrm>
            <a:custGeom>
              <a:avLst/>
              <a:gdLst/>
              <a:ahLst/>
              <a:cxnLst/>
              <a:rect l="l" t="t" r="r" b="b"/>
              <a:pathLst>
                <a:path w="208323" h="52057" extrusionOk="0">
                  <a:moveTo>
                    <a:pt x="1" y="0"/>
                  </a:moveTo>
                  <a:cubicBezTo>
                    <a:pt x="13709" y="7137"/>
                    <a:pt x="29108" y="10795"/>
                    <a:pt x="44488" y="10795"/>
                  </a:cubicBezTo>
                  <a:cubicBezTo>
                    <a:pt x="56843" y="10795"/>
                    <a:pt x="69186" y="8434"/>
                    <a:pt x="80630" y="3619"/>
                  </a:cubicBezTo>
                  <a:cubicBezTo>
                    <a:pt x="82272" y="2929"/>
                    <a:pt x="84057" y="2186"/>
                    <a:pt x="85785" y="2186"/>
                  </a:cubicBezTo>
                  <a:cubicBezTo>
                    <a:pt x="86421" y="2186"/>
                    <a:pt x="87050" y="2286"/>
                    <a:pt x="87660" y="2527"/>
                  </a:cubicBezTo>
                  <a:cubicBezTo>
                    <a:pt x="90139" y="3509"/>
                    <a:pt x="91267" y="6355"/>
                    <a:pt x="92445" y="8797"/>
                  </a:cubicBezTo>
                  <a:cubicBezTo>
                    <a:pt x="97812" y="19896"/>
                    <a:pt x="109909" y="26724"/>
                    <a:pt x="121854" y="26724"/>
                  </a:cubicBezTo>
                  <a:cubicBezTo>
                    <a:pt x="125965" y="26724"/>
                    <a:pt x="130058" y="25915"/>
                    <a:pt x="133852" y="24194"/>
                  </a:cubicBezTo>
                  <a:cubicBezTo>
                    <a:pt x="138698" y="21998"/>
                    <a:pt x="143054" y="18550"/>
                    <a:pt x="148206" y="17299"/>
                  </a:cubicBezTo>
                  <a:cubicBezTo>
                    <a:pt x="149661" y="16949"/>
                    <a:pt x="151112" y="16786"/>
                    <a:pt x="152552" y="16786"/>
                  </a:cubicBezTo>
                  <a:cubicBezTo>
                    <a:pt x="161513" y="16786"/>
                    <a:pt x="170071" y="23092"/>
                    <a:pt x="176572" y="29899"/>
                  </a:cubicBezTo>
                  <a:cubicBezTo>
                    <a:pt x="184129" y="37800"/>
                    <a:pt x="191122" y="47173"/>
                    <a:pt x="201305" y="50792"/>
                  </a:cubicBezTo>
                  <a:cubicBezTo>
                    <a:pt x="203293" y="51504"/>
                    <a:pt x="205722" y="51933"/>
                    <a:pt x="208323" y="52056"/>
                  </a:cubicBezTo>
                  <a:lnTo>
                    <a:pt x="208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-320625" y="-521625"/>
              <a:ext cx="1731900" cy="173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7931925" y="88450"/>
              <a:ext cx="893100" cy="89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09" name="Google Shape;609;p13"/>
          <p:cNvSpPr txBox="1">
            <a:spLocks noGrp="1"/>
          </p:cNvSpPr>
          <p:nvPr>
            <p:ph type="title"/>
          </p:nvPr>
        </p:nvSpPr>
        <p:spPr>
          <a:xfrm>
            <a:off x="2156620" y="1771733"/>
            <a:ext cx="399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10" name="Google Shape;610;p13"/>
          <p:cNvSpPr txBox="1">
            <a:spLocks noGrp="1"/>
          </p:cNvSpPr>
          <p:nvPr>
            <p:ph type="subTitle" idx="1"/>
          </p:nvPr>
        </p:nvSpPr>
        <p:spPr>
          <a:xfrm>
            <a:off x="2156604" y="2475333"/>
            <a:ext cx="3530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2"/>
          </p:nvPr>
        </p:nvSpPr>
        <p:spPr>
          <a:xfrm>
            <a:off x="2156620" y="4115900"/>
            <a:ext cx="399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12" name="Google Shape;612;p13"/>
          <p:cNvSpPr txBox="1">
            <a:spLocks noGrp="1"/>
          </p:cNvSpPr>
          <p:nvPr>
            <p:ph type="subTitle" idx="3"/>
          </p:nvPr>
        </p:nvSpPr>
        <p:spPr>
          <a:xfrm>
            <a:off x="2156804" y="4819500"/>
            <a:ext cx="3530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13"/>
          <p:cNvSpPr txBox="1">
            <a:spLocks noGrp="1"/>
          </p:cNvSpPr>
          <p:nvPr>
            <p:ph type="title" idx="4"/>
          </p:nvPr>
        </p:nvSpPr>
        <p:spPr>
          <a:xfrm>
            <a:off x="7227451" y="1771733"/>
            <a:ext cx="399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5"/>
          </p:nvPr>
        </p:nvSpPr>
        <p:spPr>
          <a:xfrm>
            <a:off x="7227451" y="2475333"/>
            <a:ext cx="3530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6"/>
          </p:nvPr>
        </p:nvSpPr>
        <p:spPr>
          <a:xfrm>
            <a:off x="7227451" y="4115900"/>
            <a:ext cx="399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7"/>
          </p:nvPr>
        </p:nvSpPr>
        <p:spPr>
          <a:xfrm>
            <a:off x="7227451" y="4819500"/>
            <a:ext cx="3530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title" idx="8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18" name="Google Shape;618;p13"/>
          <p:cNvGrpSpPr/>
          <p:nvPr/>
        </p:nvGrpSpPr>
        <p:grpSpPr>
          <a:xfrm>
            <a:off x="307946" y="5813663"/>
            <a:ext cx="11653737" cy="1402071"/>
            <a:chOff x="230958" y="4360246"/>
            <a:chExt cx="8740303" cy="1051553"/>
          </a:xfrm>
        </p:grpSpPr>
        <p:grpSp>
          <p:nvGrpSpPr>
            <p:cNvPr id="619" name="Google Shape;619;p13"/>
            <p:cNvGrpSpPr/>
            <p:nvPr/>
          </p:nvGrpSpPr>
          <p:grpSpPr>
            <a:xfrm flipH="1">
              <a:off x="3404038" y="4360246"/>
              <a:ext cx="5567223" cy="1051553"/>
              <a:chOff x="160188" y="206146"/>
              <a:chExt cx="5567223" cy="1051553"/>
            </a:xfrm>
          </p:grpSpPr>
          <p:sp>
            <p:nvSpPr>
              <p:cNvPr id="620" name="Google Shape;620;p13"/>
              <p:cNvSpPr/>
              <p:nvPr/>
            </p:nvSpPr>
            <p:spPr>
              <a:xfrm rot="-1583282">
                <a:off x="178451" y="229214"/>
                <a:ext cx="130274" cy="112564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 rot="1151728">
                <a:off x="627374" y="1064525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 rot="1937948">
                <a:off x="1137085" y="584284"/>
                <a:ext cx="130254" cy="112446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 rot="1151394">
                <a:off x="636407" y="390185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 rot="-2700000">
                <a:off x="170504" y="118694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 rot="-2700000">
                <a:off x="1917477" y="1021968"/>
                <a:ext cx="143401" cy="12388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 rot="1151394">
                <a:off x="2661232" y="755860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 rot="-2700000">
                <a:off x="380854" y="67544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 rot="9216718">
                <a:off x="5093771" y="581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 rot="8100000">
                <a:off x="5652205" y="1020120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 rot="-2700000">
                <a:off x="4627552" y="749268"/>
                <a:ext cx="143401" cy="12388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31" name="Google Shape;631;p13"/>
            <p:cNvGrpSpPr/>
            <p:nvPr/>
          </p:nvGrpSpPr>
          <p:grpSpPr>
            <a:xfrm flipH="1">
              <a:off x="230958" y="4845052"/>
              <a:ext cx="2456042" cy="536605"/>
              <a:chOff x="-381539" y="4542927"/>
              <a:chExt cx="2456042" cy="536605"/>
            </a:xfrm>
          </p:grpSpPr>
          <p:sp>
            <p:nvSpPr>
              <p:cNvPr id="632" name="Google Shape;632;p13"/>
              <p:cNvSpPr/>
              <p:nvPr/>
            </p:nvSpPr>
            <p:spPr>
              <a:xfrm rot="-2700000">
                <a:off x="953379" y="473479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 rot="-2700000">
                <a:off x="1908302" y="4660068"/>
                <a:ext cx="143401" cy="12388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 rot="1151728">
                <a:off x="174874" y="4554975"/>
                <a:ext cx="85769" cy="74003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 rot="1937948">
                <a:off x="421535" y="4940959"/>
                <a:ext cx="130254" cy="11244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 rot="1151394">
                <a:off x="1169807" y="4969235"/>
                <a:ext cx="64801" cy="5588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 rot="-2700000">
                <a:off x="-371246" y="4793348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8404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24-Nov-25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24-Nov-25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24-Nov-25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43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24-Nov-25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2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24-Nov-25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387" lvl="0" indent="-45704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774" lvl="1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160" lvl="2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546" lvl="3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6933" lvl="4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321" lvl="5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5707" lvl="6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094" lvl="7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4480" lvl="8" indent="-423185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103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31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24-Nov-25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93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457203" y="273051"/>
            <a:ext cx="4019551" cy="116205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184">
              <a:defRPr/>
            </a:pPr>
            <a:r>
              <a:rPr lang="en-US" sz="1125">
                <a:solidFill>
                  <a:prstClr val="black"/>
                </a:solidFill>
                <a:latin typeface="Calibri Light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457203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184">
              <a:defRPr/>
            </a:pPr>
            <a:fld id="{80378BCE-495C-4695-B317-D3DF73983059}" type="datetimeFigureOut">
              <a:rPr lang="en-US" sz="1013" smtClean="0">
                <a:solidFill>
                  <a:prstClr val="black"/>
                </a:solidFill>
                <a:latin typeface="Calibri"/>
              </a:rPr>
              <a:pPr defTabSz="514184">
                <a:defRPr/>
              </a:pPr>
              <a:t>24-Nov-25</a:t>
            </a:fld>
            <a:endParaRPr lang="en-U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184">
              <a:defRPr/>
            </a:pPr>
            <a:fld id="{D1B4BA6C-2EB3-4E19-85B0-8D08D429D37C}" type="slidenum">
              <a:rPr lang="en-US" sz="1013" smtClean="0">
                <a:solidFill>
                  <a:prstClr val="black"/>
                </a:solidFill>
                <a:latin typeface="Calibri"/>
              </a:rPr>
              <a:pPr defTabSz="514184">
                <a:defRPr/>
              </a:pPr>
              <a:t>‹#›</a:t>
            </a:fld>
            <a:endParaRPr lang="en-US" sz="1013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0"/>
            <a:ext cx="11853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6400800"/>
            <a:ext cx="9264651" cy="30480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184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9594851" y="5637214"/>
            <a:ext cx="2034116" cy="1066800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184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8420100" y="6102351"/>
            <a:ext cx="1322917" cy="609600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184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9080503" y="3883026"/>
            <a:ext cx="2419351" cy="2292350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14184">
                    <a:defRPr/>
                  </a:pPr>
                  <a:endParaRPr lang="vi-VN" sz="1013">
                    <a:solidFill>
                      <a:prstClr val="white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14184">
                    <a:defRPr/>
                  </a:pPr>
                  <a:endParaRPr lang="vi-VN" sz="1013">
                    <a:solidFill>
                      <a:prstClr val="white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defTabSz="514184">
                  <a:defRPr/>
                </a:pPr>
                <a:r>
                  <a:rPr lang="en-US" sz="4949" b="1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Trường</a:t>
                </a:r>
                <a:r>
                  <a:rPr lang="en-US" sz="4949" b="1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949" b="1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tiểu</a:t>
                </a:r>
                <a:r>
                  <a:rPr lang="en-US" sz="4949" b="1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949" b="1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học</a:t>
                </a:r>
                <a:r>
                  <a:rPr lang="en-US" sz="4949" b="1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 Mai </a:t>
                </a:r>
                <a:r>
                  <a:rPr lang="en-US" sz="4949" b="1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Động</a:t>
                </a:r>
                <a:endParaRPr lang="vi-VN" sz="4949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defTabSz="514184">
                  <a:defRPr/>
                </a:pPr>
                <a:r>
                  <a:rPr lang="en-US" sz="5398" b="1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latin typeface="UTM Cookies" panose="02040603050506020204" pitchFamily="18" charset="0"/>
                  </a:rPr>
                  <a:t>CÔ NGA – LỚP 2A4</a:t>
                </a:r>
                <a:endParaRPr lang="vi-VN" sz="5398" b="1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7317317" y="750891"/>
            <a:ext cx="497628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7" y="2681289"/>
            <a:ext cx="5484283" cy="398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36" y="3854451"/>
            <a:ext cx="4218517" cy="27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374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091" indent="0" algn="ctr">
              <a:buNone/>
              <a:defRPr sz="1125"/>
            </a:lvl2pPr>
            <a:lvl3pPr marL="514184" indent="0" algn="ctr">
              <a:buNone/>
              <a:defRPr sz="1013"/>
            </a:lvl3pPr>
            <a:lvl4pPr marL="771275" indent="0" algn="ctr">
              <a:buNone/>
              <a:defRPr sz="900"/>
            </a:lvl4pPr>
            <a:lvl5pPr marL="1028366" indent="0" algn="ctr">
              <a:buNone/>
              <a:defRPr sz="900"/>
            </a:lvl5pPr>
            <a:lvl6pPr marL="1285457" indent="0" algn="ctr">
              <a:buNone/>
              <a:defRPr sz="900"/>
            </a:lvl6pPr>
            <a:lvl7pPr marL="1542549" indent="0" algn="ctr">
              <a:buNone/>
              <a:defRPr sz="900"/>
            </a:lvl7pPr>
            <a:lvl8pPr marL="1799640" indent="0" algn="ctr">
              <a:buNone/>
              <a:defRPr sz="900"/>
            </a:lvl8pPr>
            <a:lvl9pPr marL="2056731" indent="0" algn="ctr">
              <a:buNone/>
              <a:defRPr sz="9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401899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091" indent="0">
              <a:buNone/>
              <a:defRPr sz="674"/>
            </a:lvl2pPr>
            <a:lvl3pPr marL="514184" indent="0">
              <a:buNone/>
              <a:defRPr sz="562"/>
            </a:lvl3pPr>
            <a:lvl4pPr marL="771275" indent="0">
              <a:buNone/>
              <a:defRPr sz="507"/>
            </a:lvl4pPr>
            <a:lvl5pPr marL="1028366" indent="0">
              <a:buNone/>
              <a:defRPr sz="507"/>
            </a:lvl5pPr>
            <a:lvl6pPr marL="1285457" indent="0">
              <a:buNone/>
              <a:defRPr sz="507"/>
            </a:lvl6pPr>
            <a:lvl7pPr marL="1542549" indent="0">
              <a:buNone/>
              <a:defRPr sz="507"/>
            </a:lvl7pPr>
            <a:lvl8pPr marL="1799640" indent="0">
              <a:buNone/>
              <a:defRPr sz="507"/>
            </a:lvl8pPr>
            <a:lvl9pPr marL="2056731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24/11/2025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>
            <a:lvl1pPr defTabSz="514184" fontAlgn="auto">
              <a:spcBef>
                <a:spcPts val="0"/>
              </a:spcBef>
              <a:spcAft>
                <a:spcPts val="0"/>
              </a:spcAft>
              <a:defRPr sz="1013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990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31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81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82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5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44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76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94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72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25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84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01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40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7704"/>
      </p:ext>
    </p:extLst>
  </p:cSld>
  <p:clrMapOvr>
    <a:masterClrMapping/>
  </p:clrMapOvr>
  <p:transition advClick="0" advTm="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18656"/>
      </p:ext>
    </p:extLst>
  </p:cSld>
  <p:clrMapOvr>
    <a:masterClrMapping/>
  </p:clrMapOvr>
  <p:transition advClick="0" advTm="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24699"/>
      </p:ext>
    </p:extLst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06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30576"/>
      </p:ext>
    </p:extLst>
  </p:cSld>
  <p:clrMapOvr>
    <a:masterClrMapping/>
  </p:clrMapOvr>
  <p:transition advClick="0" advTm="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77021"/>
      </p:ext>
    </p:extLst>
  </p:cSld>
  <p:clrMapOvr>
    <a:masterClrMapping/>
  </p:clrMapOvr>
  <p:transition advClick="0" advTm="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18327"/>
      </p:ext>
    </p:extLst>
  </p:cSld>
  <p:clrMapOvr>
    <a:masterClrMapping/>
  </p:clrMapOvr>
  <p:transition advClick="0" advTm="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3365" y="357607"/>
            <a:ext cx="2646878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9" dirty="0">
                <a:solidFill>
                  <a:prstClr val="black">
                    <a:lumMod val="65000"/>
                    <a:lumOff val="35000"/>
                  </a:prst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819654720"/>
      </p:ext>
    </p:extLst>
  </p:cSld>
  <p:clrMapOvr>
    <a:masterClrMapping/>
  </p:clrMapOvr>
  <p:transition advClick="0" advTm="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6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6">
                <a:solidFill>
                  <a:schemeClr val="bg1">
                    <a:lumMod val="50000"/>
                  </a:schemeClr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866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1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1" y="2491524"/>
            <a:ext cx="5256212" cy="1759526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9789" y="4383089"/>
            <a:ext cx="5254625" cy="493712"/>
          </a:xfrm>
        </p:spPr>
        <p:txBody>
          <a:bodyPr>
            <a:normAutofit/>
          </a:bodyPr>
          <a:lstStyle>
            <a:lvl1pPr marL="0" indent="0">
              <a:buNone/>
              <a:defRPr sz="1599" b="1" i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839789" y="4876802"/>
            <a:ext cx="5254625" cy="49371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39789" y="5370513"/>
            <a:ext cx="5256212" cy="3603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24/11/2025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816726" y="2005015"/>
            <a:ext cx="4335463" cy="471486"/>
          </a:xfrm>
        </p:spPr>
        <p:txBody>
          <a:bodyPr>
            <a:normAutofit/>
          </a:bodyPr>
          <a:lstStyle>
            <a:lvl1pPr marL="0" indent="0">
              <a:buNone/>
              <a:defRPr sz="1866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16726" y="2490788"/>
            <a:ext cx="4335463" cy="9382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5827875"/>
      </p:ext>
    </p:extLst>
  </p:cSld>
  <p:clrMapOvr>
    <a:masterClrMapping/>
  </p:clrMapOvr>
  <p:transition advClick="0" advTm="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59" y="6382169"/>
            <a:ext cx="547804" cy="365126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99672"/>
      </p:ext>
    </p:extLst>
  </p:cSld>
  <p:clrMapOvr>
    <a:masterClrMapping/>
  </p:clrMapOvr>
  <p:transition advClick="0" advTm="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102497"/>
      </p:ext>
    </p:extLst>
  </p:cSld>
  <p:clrMapOvr>
    <a:masterClrMapping/>
  </p:clrMapOvr>
  <p:transition advClick="0" advTm="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839789" y="1943100"/>
            <a:ext cx="10512425" cy="407828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6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6">
                <a:solidFill>
                  <a:schemeClr val="bg1">
                    <a:lumMod val="50000"/>
                  </a:schemeClr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866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31474" y="2062397"/>
            <a:ext cx="4335463" cy="471600"/>
          </a:xfrm>
        </p:spPr>
        <p:txBody>
          <a:bodyPr>
            <a:noAutofit/>
          </a:bodyPr>
          <a:lstStyle>
            <a:lvl1pPr marL="0" indent="0">
              <a:buNone/>
              <a:defRPr sz="2399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31474" y="2549237"/>
            <a:ext cx="4335463" cy="1759526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24/11/2025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12824"/>
      </p:ext>
    </p:extLst>
  </p:cSld>
  <p:clrMapOvr>
    <a:masterClrMapping/>
  </p:clrMapOvr>
  <p:transition advClick="0" advTm="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310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8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54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50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878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6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55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454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64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86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76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5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0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5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8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9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8" y="6501173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1067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994357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24-Nov-25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5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5" r:id="rId7"/>
    <p:sldLayoutId id="2147483736" r:id="rId8"/>
    <p:sldLayoutId id="2147483737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73C3-9A64-4C14-9DA9-DFCF0E8A17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37E9A-EF6A-4A52-BE97-E8A3CFC6B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0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advClick="0" advTm="0">
    <p:random/>
  </p:transition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7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40.jpe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3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5.xml"/><Relationship Id="rId15" Type="http://schemas.openxmlformats.org/officeDocument/2006/relationships/image" Target="../media/image42.png"/><Relationship Id="rId10" Type="http://schemas.openxmlformats.org/officeDocument/2006/relationships/slideLayout" Target="../slideLayouts/slideLayout56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2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24.png"/><Relationship Id="rId5" Type="http://schemas.openxmlformats.org/officeDocument/2006/relationships/tags" Target="../tags/tag5.xml"/><Relationship Id="rId10" Type="http://schemas.microsoft.com/office/2007/relationships/hdphoto" Target="../media/hdphoto2.wdp"/><Relationship Id="rId4" Type="http://schemas.openxmlformats.org/officeDocument/2006/relationships/tags" Target="../tags/tag4.xml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A1E12E-9FE9-47DC-9AD9-BC87EF71A907}"/>
              </a:ext>
            </a:extLst>
          </p:cNvPr>
          <p:cNvSpPr/>
          <p:nvPr/>
        </p:nvSpPr>
        <p:spPr>
          <a:xfrm>
            <a:off x="2530764" y="1560948"/>
            <a:ext cx="7287491" cy="4571997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36095"/>
              </a:avLst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8729" y="2256282"/>
            <a:ext cx="6851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CHÀO MỪNG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 CON ĐẾN VỚI </a:t>
            </a:r>
            <a:r>
              <a:rPr lang="vi-VN" altLang="zh-CN" sz="3200" b="1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TIẾT HỌC MÔN TỰ NHIÊN VÀ XÃ HỘI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97909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9" y="734097"/>
            <a:ext cx="5409126" cy="5190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375" y="734097"/>
            <a:ext cx="4842456" cy="4997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47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27" y="3575078"/>
            <a:ext cx="4584879" cy="2645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643944"/>
            <a:ext cx="9569003" cy="2931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9" y="3575077"/>
            <a:ext cx="4430331" cy="25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2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648828" y="2036247"/>
            <a:ext cx="2339125" cy="1231900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866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671801" y="3391176"/>
            <a:ext cx="2446581" cy="174154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866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40868" y="3479282"/>
            <a:ext cx="2507943" cy="1654277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866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002236" y="1511352"/>
            <a:ext cx="5366820" cy="104979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FontTx/>
              <a:buNone/>
            </a:pPr>
            <a:r>
              <a:rPr lang="vi-VN" altLang="zh-CN" sz="2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Nói được tên, địa chỉ lớp, trường học của mình.</a:t>
            </a:r>
            <a:endParaRPr lang="zh-CN" altLang="en-US" sz="2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118383" y="3151792"/>
            <a:ext cx="5200196" cy="10696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FontTx/>
              <a:buNone/>
            </a:pPr>
            <a:r>
              <a:rPr lang="vi-VN" altLang="zh-CN" sz="2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Giới thiệu khái quát không gian trường học, lớp học.</a:t>
            </a:r>
            <a:endParaRPr lang="zh-CN" altLang="en-US" sz="2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118383" y="4812127"/>
            <a:ext cx="5200196" cy="111215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FontTx/>
              <a:buNone/>
            </a:pPr>
            <a:r>
              <a:rPr lang="vi-VN" altLang="zh-CN" sz="2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Kể về một số hoạt động của trường, lớp.</a:t>
            </a:r>
            <a:endParaRPr lang="zh-CN" altLang="en-US" sz="2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030310" y="1888612"/>
            <a:ext cx="3108638" cy="292351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TW" altLang="en-US" sz="2399" b="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9"/>
            </p:custDataLst>
          </p:nvPr>
        </p:nvSpPr>
        <p:spPr>
          <a:xfrm>
            <a:off x="1481070" y="2360097"/>
            <a:ext cx="2432472" cy="2157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TW" altLang="en-US" sz="5065" b="1" dirty="0">
              <a:solidFill>
                <a:prstClr val="white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看书的可爱学生矢量素材- 设计之家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99"/>
            <a:ext cx="2303545" cy="17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卡通儿童看书PNG图片素材下载_儿童PNG_熊猫办公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7" y="4812127"/>
            <a:ext cx="3248345" cy="195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60" y="2513766"/>
            <a:ext cx="1240527" cy="18501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40" y="2976048"/>
            <a:ext cx="1399682" cy="58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85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096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49992" y="1126888"/>
            <a:ext cx="8492016" cy="2515044"/>
            <a:chOff x="1868200" y="2632197"/>
            <a:chExt cx="8492016" cy="2919569"/>
          </a:xfrm>
          <a:solidFill>
            <a:srgbClr val="FDCFDF"/>
          </a:solid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1868200" y="2632197"/>
              <a:ext cx="8492016" cy="2919569"/>
            </a:xfrm>
            <a:prstGeom prst="roundRect">
              <a:avLst/>
            </a:prstGeom>
            <a:grpFill/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48D38-8BBE-48DF-97C2-9245ECC93D93}"/>
                </a:ext>
              </a:extLst>
            </p:cNvPr>
            <p:cNvSpPr txBox="1"/>
            <p:nvPr/>
          </p:nvSpPr>
          <p:spPr>
            <a:xfrm>
              <a:off x="2001991" y="3244194"/>
              <a:ext cx="7857052" cy="13933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200" b="1" dirty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 CỐ BÀI HỌC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618"/>
            <a:ext cx="12192000" cy="3476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17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2897982" y="1019247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>
              <a:solidFill>
                <a:prstClr val="black"/>
              </a:solidFill>
            </a:endParaRP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9457166" y="978810"/>
            <a:ext cx="1294536" cy="834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90" y="4023640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8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479" y="4048438"/>
            <a:ext cx="3556319" cy="3085001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744" y="2777703"/>
            <a:ext cx="1006856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CHỦ ĐỀ TRƯỜNG HỌC 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0173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图片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20" y="96721"/>
            <a:ext cx="1629860" cy="14854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zh-CN" altLang="en-US" sz="1799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78" y="3413056"/>
            <a:ext cx="4954684" cy="411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58" y="861387"/>
            <a:ext cx="3683027" cy="5757503"/>
          </a:xfrm>
          <a:prstGeom prst="rect">
            <a:avLst/>
          </a:prstGeom>
        </p:spPr>
      </p:pic>
      <p:sp>
        <p:nvSpPr>
          <p:cNvPr id="11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953814" y="1445014"/>
            <a:ext cx="4739426" cy="109212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Cùng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tham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gia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triển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lãm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tranh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về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trường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lớp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14" name="MH_SubTitle_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953814" y="3413056"/>
            <a:ext cx="4555159" cy="1055913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Giới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thiệu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các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hoạt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động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ở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trường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lớp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của</a:t>
            </a:r>
            <a:r>
              <a:rPr lang="en-US" altLang="zh-CN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 pitchFamily="34" charset="0"/>
              </a:rPr>
              <a:t>em</a:t>
            </a:r>
            <a:endParaRPr lang="zh-CN" altLang="en-US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15" name="MH_Other_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8693240" y="2021982"/>
            <a:ext cx="965915" cy="2575776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MH_Other_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8508973" y="4082602"/>
            <a:ext cx="1150182" cy="515156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79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184174" y="0"/>
            <a:ext cx="3080825" cy="45752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9689" y="2443767"/>
            <a:ext cx="74911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3600" b="1" dirty="0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1: </a:t>
            </a:r>
            <a:r>
              <a:rPr lang="en-US" sz="3600" b="1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3600" b="1" dirty="0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b="1" dirty="0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sz="3600" b="1" dirty="0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lãm</a:t>
            </a:r>
            <a:r>
              <a:rPr lang="en-US" sz="3600" b="1" dirty="0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b="1" dirty="0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3600" b="1" dirty="0">
              <a:ln/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9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6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1" y="283337"/>
            <a:ext cx="5177307" cy="3232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" y="3863662"/>
            <a:ext cx="11269012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" y="283336"/>
            <a:ext cx="5679582" cy="3232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7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200" y="400590"/>
            <a:ext cx="5756856" cy="5666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0" y="400590"/>
            <a:ext cx="5735049" cy="5537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229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184174" y="0"/>
            <a:ext cx="3080825" cy="45752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0092" y="2521040"/>
            <a:ext cx="75873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3600" b="1" dirty="0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2: Giới thiệu các hoạt động </a:t>
            </a:r>
          </a:p>
          <a:p>
            <a:pPr algn="ctr"/>
            <a:r>
              <a:rPr lang="vi-VN" sz="3600" b="1" dirty="0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trường, lớp của em</a:t>
            </a:r>
            <a:endParaRPr lang="en-US" sz="3600" b="1" dirty="0">
              <a:ln/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50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695459"/>
            <a:ext cx="10200068" cy="5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057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  <p:tag name="TIMING" val="|4.3|4.8|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135</Words>
  <Application>Microsoft Office PowerPoint</Application>
  <PresentationFormat>Widescreen</PresentationFormat>
  <Paragraphs>29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A3.BoosterNextFYBlackRegular-San</vt:lpstr>
      <vt:lpstr>Arial</vt:lpstr>
      <vt:lpstr>Arial-Rounded</vt:lpstr>
      <vt:lpstr>Bebas Neue</vt:lpstr>
      <vt:lpstr>Calibri</vt:lpstr>
      <vt:lpstr>Calibri Light</vt:lpstr>
      <vt:lpstr>Kalam</vt:lpstr>
      <vt:lpstr>Montserrat</vt:lpstr>
      <vt:lpstr>Patrick Hand</vt:lpstr>
      <vt:lpstr>Times New Roman</vt:lpstr>
      <vt:lpstr>UTM Avo</vt:lpstr>
      <vt:lpstr>UTM Cookies</vt:lpstr>
      <vt:lpstr>印品黑体</vt:lpstr>
      <vt:lpstr>1_Office Theme</vt:lpstr>
      <vt:lpstr>Doodle Sketchbook by Slidesgo</vt:lpstr>
      <vt:lpstr>4_Office Theme</vt:lpstr>
      <vt:lpstr>3_Office Theme</vt:lpstr>
      <vt:lpstr>Office 主题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Tuan Duy</cp:lastModifiedBy>
  <cp:revision>56</cp:revision>
  <dcterms:created xsi:type="dcterms:W3CDTF">2021-11-02T08:34:15Z</dcterms:created>
  <dcterms:modified xsi:type="dcterms:W3CDTF">2025-11-24T15:18:05Z</dcterms:modified>
</cp:coreProperties>
</file>