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327" r:id="rId5"/>
    <p:sldId id="342" r:id="rId6"/>
    <p:sldId id="325" r:id="rId7"/>
    <p:sldId id="334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23" r:id="rId20"/>
    <p:sldId id="335" r:id="rId21"/>
    <p:sldId id="336" r:id="rId22"/>
    <p:sldId id="337" r:id="rId23"/>
    <p:sldId id="338" r:id="rId24"/>
    <p:sldId id="322" r:id="rId25"/>
    <p:sldId id="339" r:id="rId26"/>
    <p:sldId id="340" r:id="rId27"/>
    <p:sldId id="332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  <p14:sldId id="342"/>
          </p14:sldIdLst>
        </p14:section>
        <p14:section name="Tiết 1" id="{5306D87E-7522-4F86-AA24-B22D8455523B}">
          <p14:sldIdLst>
            <p14:sldId id="325"/>
            <p14:sldId id="334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3"/>
            <p14:sldId id="335"/>
            <p14:sldId id="336"/>
            <p14:sldId id="337"/>
            <p14:sldId id="338"/>
            <p14:sldId id="322"/>
            <p14:sldId id="339"/>
            <p14:sldId id="340"/>
            <p14:sldId id="332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52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image" Target="../media/image56.png"/><Relationship Id="rId10" Type="http://schemas.openxmlformats.org/officeDocument/2006/relationships/image" Target="../media/image15.png"/><Relationship Id="rId4" Type="http://schemas.openxmlformats.org/officeDocument/2006/relationships/image" Target="../media/image55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5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7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jpeg"/><Relationship Id="rId10" Type="http://schemas.openxmlformats.org/officeDocument/2006/relationships/image" Target="../media/image1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0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25242" y="2715492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CHÀO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MỪNG </a:t>
            </a:r>
            <a:r>
              <a:rPr lang="en-US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CÁC CON</a:t>
            </a:r>
            <a:endParaRPr lang="vi-VN" sz="33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 VỚI </a:t>
            </a:r>
            <a:r>
              <a:rPr lang="vi-VN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TIẾT HỌC</a:t>
            </a:r>
            <a:r>
              <a:rPr lang="en-US" sz="33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800" b="1" spc="15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LỚP 1</a:t>
            </a:r>
            <a:endParaRPr 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4683" y="2715492"/>
            <a:ext cx="1885815" cy="1885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650447" y="584542"/>
              <a:ext cx="1067663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99471" y="256764"/>
            <a:ext cx="907202" cy="80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1007506"/>
            <a:ext cx="4148016" cy="3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5244911" y="802602"/>
            <a:ext cx="2745937" cy="4299578"/>
          </a:xfrm>
          <a:prstGeom prst="wedgeRoundRectCallout">
            <a:avLst>
              <a:gd name="adj1" fmla="val -17552"/>
              <a:gd name="adj2" fmla="val 584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9238" y="1625366"/>
            <a:ext cx="41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ĐIỀU BÁC HỒ DẠY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497" y="473462"/>
            <a:ext cx="2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61" y="4314739"/>
            <a:ext cx="753783" cy="718886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5" y="150278"/>
            <a:ext cx="857250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65890" y="4400901"/>
            <a:ext cx="584135" cy="655530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077" y="484286"/>
            <a:ext cx="574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75" y="2094823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443" y="25095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152" y="29403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626" y="3336705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tốt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486" y="3744491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16" grpId="0"/>
      <p:bldP spid="17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21" y="152714"/>
            <a:ext cx="8246288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2154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3" y="1008736"/>
            <a:ext cx="6783271" cy="37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7633" y="641474"/>
            <a:ext cx="40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</a:p>
        </p:txBody>
      </p:sp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1919673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410" y="150594"/>
            <a:ext cx="8279233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-35140" y="150594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6592" y="67381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7" y="1081473"/>
            <a:ext cx="6003351" cy="3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" y="1151882"/>
            <a:ext cx="529936" cy="51816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24637" y="4275634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4" y="1102412"/>
            <a:ext cx="6758798" cy="3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" y="976386"/>
            <a:ext cx="597331" cy="58405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741913"/>
            <a:ext cx="301310" cy="48209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6896" y="4327860"/>
            <a:ext cx="574769" cy="64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055" y="71913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</p:spTree>
    <p:extLst>
      <p:ext uri="{BB962C8B-B14F-4D97-AF65-F5344CB8AC3E}">
        <p14:creationId xmlns:p14="http://schemas.microsoft.com/office/powerpoint/2010/main" val="2687339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Giữ gìn vệ sinh thật tốt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100" y="1571622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871882" y="740625"/>
            <a:ext cx="17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6</a:t>
            </a:r>
            <a:endParaRPr lang="zh-CN" altLang="en-US" sz="4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9" y="1038276"/>
            <a:ext cx="7138700" cy="37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1" y="3705199"/>
            <a:ext cx="534428" cy="509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" y="1265799"/>
            <a:ext cx="480219" cy="4695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34" y="719139"/>
            <a:ext cx="398921" cy="638274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712" y="695493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936537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1409" y="1939718"/>
            <a:ext cx="6341182" cy="24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5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thúc</a:t>
            </a:r>
          </a:p>
          <a:p>
            <a:pPr algn="ctr"/>
            <a:r>
              <a:rPr lang="en-US" altLang="zh-CN" sz="54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Hẹn gặp lại các con!</a:t>
            </a:r>
            <a:endParaRPr lang="vi-VN" altLang="zh-CN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7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2165143" y="1504041"/>
            <a:ext cx="504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1"/>
          <p:cNvGrpSpPr/>
          <p:nvPr/>
        </p:nvGrpSpPr>
        <p:grpSpPr>
          <a:xfrm>
            <a:off x="6388768" y="2002562"/>
            <a:ext cx="2669455" cy="3158985"/>
            <a:chOff x="4248310" y="2190760"/>
            <a:chExt cx="4910252" cy="2951064"/>
          </a:xfrm>
        </p:grpSpPr>
        <p:pic>
          <p:nvPicPr>
            <p:cNvPr id="7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pic>
        <p:nvPicPr>
          <p:cNvPr id="9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856"/>
            <a:ext cx="2273703" cy="22737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2.7|4.6|4.2|4.5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3781</TotalTime>
  <Words>620</Words>
  <Application>Microsoft Office PowerPoint</Application>
  <PresentationFormat>On-screen Show (16:9)</PresentationFormat>
  <Paragraphs>60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等线</vt:lpstr>
      <vt:lpstr>Arial</vt:lpstr>
      <vt:lpstr>Arial-Rounded</vt:lpstr>
      <vt:lpstr>Calibri</vt:lpstr>
      <vt:lpstr>Times New Roman</vt:lpstr>
      <vt:lpstr>UTM Avo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Tran Tuan Duy</cp:lastModifiedBy>
  <cp:revision>130</cp:revision>
  <dcterms:created xsi:type="dcterms:W3CDTF">2017-03-04T06:55:50Z</dcterms:created>
  <dcterms:modified xsi:type="dcterms:W3CDTF">2025-11-24T15:15:18Z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