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5"/>
  </p:notesMasterIdLst>
  <p:sldIdLst>
    <p:sldId id="289" r:id="rId5"/>
    <p:sldId id="294" r:id="rId6"/>
    <p:sldId id="292" r:id="rId7"/>
    <p:sldId id="290" r:id="rId8"/>
    <p:sldId id="257" r:id="rId9"/>
    <p:sldId id="286" r:id="rId10"/>
    <p:sldId id="285" r:id="rId11"/>
    <p:sldId id="266" r:id="rId12"/>
    <p:sldId id="268" r:id="rId13"/>
    <p:sldId id="293" r:id="rId14"/>
  </p:sldIdLst>
  <p:sldSz cx="9144000" cy="5143500" type="screen16x9"/>
  <p:notesSz cx="6858000" cy="9144000"/>
  <p:custDataLst>
    <p:tags r:id="rId1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352" y="1806032"/>
            <a:ext cx="360040" cy="792088"/>
          </a:xfr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8220" y="1806032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66085" y="1799431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57752" y="1806032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41087" y="1811595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5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30993" y="1811595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6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19820" y="1811595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7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47072" y="1799431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508647" y="1811595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8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3413" y="1803287"/>
            <a:ext cx="360040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9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678179" y="1803287"/>
            <a:ext cx="678036" cy="79208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10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1" animBg="1"/>
      <p:bldP spid="5" grpId="0" animBg="1"/>
      <p:bldP spid="6" grpId="1" animBg="1"/>
      <p:bldP spid="7" grpId="1" animBg="1"/>
      <p:bldP spid="8" grpId="0" animBg="1"/>
      <p:bldP spid="9" grpId="1" animBg="1"/>
      <p:bldP spid="10" grpId="0" animBg="1"/>
      <p:bldP spid="11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b.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193</Words>
  <Application>Microsoft Office PowerPoint</Application>
  <PresentationFormat>On-screen Show (16:9)</PresentationFormat>
  <Paragraphs>43</Paragraphs>
  <Slides>10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맑은 고딕</vt:lpstr>
      <vt:lpstr>Microsoft YaHei</vt:lpstr>
      <vt:lpstr>Microsoft YaHei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Tran Tuan Duy</cp:lastModifiedBy>
  <cp:revision>156</cp:revision>
  <dcterms:created xsi:type="dcterms:W3CDTF">2014-04-01T16:27:38Z</dcterms:created>
  <dcterms:modified xsi:type="dcterms:W3CDTF">2021-09-28T13:45:10Z</dcterms:modified>
</cp:coreProperties>
</file>