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6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138" d="100"/>
          <a:sy n="138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5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03-Oct-25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8D42B-9B25-45CC-8A1A-CB6A774A8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000"/>
          <a:stretch/>
        </p:blipFill>
        <p:spPr>
          <a:xfrm>
            <a:off x="-36512" y="37007"/>
            <a:ext cx="918051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C8D0E-2B7D-417D-83D3-911E2C533CE5}"/>
              </a:ext>
            </a:extLst>
          </p:cNvPr>
          <p:cNvSpPr txBox="1"/>
          <p:nvPr/>
        </p:nvSpPr>
        <p:spPr>
          <a:xfrm>
            <a:off x="1907704" y="26749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153CA-BF74-49B3-92F0-A013608DE3BE}"/>
              </a:ext>
            </a:extLst>
          </p:cNvPr>
          <p:cNvSpPr txBox="1"/>
          <p:nvPr/>
        </p:nvSpPr>
        <p:spPr>
          <a:xfrm>
            <a:off x="2483768" y="105958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B760A-468A-4AE7-B622-12E137E2CD81}"/>
              </a:ext>
            </a:extLst>
          </p:cNvPr>
          <p:cNvSpPr/>
          <p:nvPr/>
        </p:nvSpPr>
        <p:spPr>
          <a:xfrm>
            <a:off x="1475656" y="3291830"/>
            <a:ext cx="439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HƠN, DẤU &gt;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4819841-96BE-4F68-879A-152F7ABE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923678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7418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118" y="2400985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Bốn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lớn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hơn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ba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368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Năm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lớn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hơn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bốn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0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AD29D-E666-4E00-B266-4F22C16B166A}"/>
              </a:ext>
            </a:extLst>
          </p:cNvPr>
          <p:cNvSpPr txBox="1"/>
          <p:nvPr/>
        </p:nvSpPr>
        <p:spPr>
          <a:xfrm>
            <a:off x="4584345" y="1852998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E7CAD-8115-43F0-AF6E-A9E0A920771C}"/>
              </a:ext>
            </a:extLst>
          </p:cNvPr>
          <p:cNvSpPr txBox="1"/>
          <p:nvPr/>
        </p:nvSpPr>
        <p:spPr>
          <a:xfrm>
            <a:off x="6026939" y="182897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A9EF-4942-4F17-AB97-AD9969585A05}"/>
              </a:ext>
            </a:extLst>
          </p:cNvPr>
          <p:cNvSpPr txBox="1"/>
          <p:nvPr/>
        </p:nvSpPr>
        <p:spPr>
          <a:xfrm>
            <a:off x="4696038" y="369794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C334-68B0-44A7-A16C-F6D3AB656B35}"/>
              </a:ext>
            </a:extLst>
          </p:cNvPr>
          <p:cNvSpPr txBox="1"/>
          <p:nvPr/>
        </p:nvSpPr>
        <p:spPr>
          <a:xfrm>
            <a:off x="6104718" y="371816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6320"/>
            <a:ext cx="2267744" cy="10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&gt;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Hành trang số">
            <a:hlinkClick r:id="" action="ppaction://media"/>
            <a:extLst>
              <a:ext uri="{FF2B5EF4-FFF2-40B4-BE49-F238E27FC236}">
                <a16:creationId xmlns:a16="http://schemas.microsoft.com/office/drawing/2014/main" id="{CBE38904-228B-4102-8C7A-5462203905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843558"/>
            <a:ext cx="4243399" cy="42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A1D28-F16F-4F9F-92B1-1A033F2BC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E98A3-AF03-40F0-886C-D310350B00BF}"/>
              </a:ext>
            </a:extLst>
          </p:cNvPr>
          <p:cNvSpPr txBox="1"/>
          <p:nvPr/>
        </p:nvSpPr>
        <p:spPr>
          <a:xfrm>
            <a:off x="1907704" y="1419622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11614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4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0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19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196C2-B231-4AA8-9BC1-2716C5D5DDB3}"/>
              </a:ext>
            </a:extLst>
          </p:cNvPr>
          <p:cNvGrpSpPr/>
          <p:nvPr/>
        </p:nvGrpSpPr>
        <p:grpSpPr>
          <a:xfrm>
            <a:off x="3980532" y="3789822"/>
            <a:ext cx="1198057" cy="528298"/>
            <a:chOff x="801323" y="3771004"/>
            <a:chExt cx="1198057" cy="5282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0"/>
              <a:chOff x="1502365" y="4587974"/>
              <a:chExt cx="544030" cy="523220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0"/>
              <a:chOff x="1482760" y="4582165"/>
              <a:chExt cx="532631" cy="523220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4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4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7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260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0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1" y="2394171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3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7" y="4241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5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0" y="1687753"/>
            <a:ext cx="4335409" cy="24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1" y="298546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7" y="30167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49" y="303569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2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4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79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6" y="42313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3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6" y="1851670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1623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515966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515966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084168" y="4462202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44240" y="4512941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270</Words>
  <Application>Microsoft Office PowerPoint</Application>
  <PresentationFormat>On-screen Show (16:9)</PresentationFormat>
  <Paragraphs>104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.VnAvant</vt:lpstr>
      <vt:lpstr>Aharoni</vt:lpstr>
      <vt:lpstr>Arial</vt:lpstr>
      <vt:lpstr>Arial-SGK-TV</vt:lpstr>
      <vt:lpstr>Calibri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Tran Tuan Duy</cp:lastModifiedBy>
  <cp:revision>152</cp:revision>
  <dcterms:created xsi:type="dcterms:W3CDTF">2014-04-01T16:27:38Z</dcterms:created>
  <dcterms:modified xsi:type="dcterms:W3CDTF">2025-10-03T09:37:56Z</dcterms:modified>
</cp:coreProperties>
</file>