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7"/>
  </p:notesMasterIdLst>
  <p:sldIdLst>
    <p:sldId id="328" r:id="rId2"/>
    <p:sldId id="305" r:id="rId3"/>
    <p:sldId id="329" r:id="rId4"/>
    <p:sldId id="340" r:id="rId5"/>
    <p:sldId id="341" r:id="rId6"/>
    <p:sldId id="332" r:id="rId7"/>
    <p:sldId id="343" r:id="rId8"/>
    <p:sldId id="326" r:id="rId9"/>
    <p:sldId id="333" r:id="rId10"/>
    <p:sldId id="335" r:id="rId11"/>
    <p:sldId id="338" r:id="rId12"/>
    <p:sldId id="346" r:id="rId13"/>
    <p:sldId id="345" r:id="rId14"/>
    <p:sldId id="280" r:id="rId15"/>
    <p:sldId id="279" r:id="rId16"/>
  </p:sldIdLst>
  <p:sldSz cx="9147175" cy="5145088"/>
  <p:notesSz cx="6858000" cy="9144000"/>
  <p:embeddedFontLst>
    <p:embeddedFont>
      <p:font typeface="Lato" panose="020B0604020202020204" charset="0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0505E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353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CFE3C-AAA5-4663-93A5-989C4D2409E5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1B2F2-CF74-4AEA-B5ED-B141DF0E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72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2F2-CF74-4AEA-B5ED-B141DF0E7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657" y="-627085"/>
            <a:ext cx="9989393" cy="11827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98" y="4517361"/>
            <a:ext cx="1800878" cy="7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1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28.png"/><Relationship Id="rId17" Type="http://schemas.openxmlformats.org/officeDocument/2006/relationships/image" Target="../media/image50.png"/><Relationship Id="rId2" Type="http://schemas.openxmlformats.org/officeDocument/2006/relationships/image" Target="../media/image1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56.png"/><Relationship Id="rId19" Type="http://schemas.openxmlformats.org/officeDocument/2006/relationships/image" Target="../media/image52.png"/><Relationship Id="rId4" Type="http://schemas.openxmlformats.org/officeDocument/2006/relationships/image" Target="../media/image55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5.png"/><Relationship Id="rId2" Type="http://schemas.openxmlformats.org/officeDocument/2006/relationships/image" Target="../media/image1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D908-4DB9-4121-9A11-C7D5ED65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8" y="983105"/>
            <a:ext cx="7889438" cy="221635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CD6132F-6C1C-4EE0-95CA-7588EE44C1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8375" y="458628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109" y="1882881"/>
            <a:ext cx="6551666" cy="2455196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3738221" y="2799463"/>
            <a:ext cx="465826" cy="584775"/>
            <a:chOff x="3769744" y="2401349"/>
            <a:chExt cx="465826" cy="584775"/>
          </a:xfrm>
        </p:grpSpPr>
        <p:sp>
          <p:nvSpPr>
            <p:cNvPr id="70" name="Rounded Rectangle 69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77445" y="2401349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994799" y="2805218"/>
            <a:ext cx="465826" cy="584775"/>
            <a:chOff x="5026322" y="2407104"/>
            <a:chExt cx="465826" cy="584775"/>
          </a:xfrm>
        </p:grpSpPr>
        <p:sp>
          <p:nvSpPr>
            <p:cNvPr id="72" name="Rounded Rectangle 7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51275" y="2407104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76574" y="2866749"/>
            <a:ext cx="457200" cy="464346"/>
            <a:chOff x="4408097" y="2468635"/>
            <a:chExt cx="457200" cy="464346"/>
          </a:xfrm>
        </p:grpSpPr>
        <p:sp>
          <p:nvSpPr>
            <p:cNvPr id="74" name="Oval 73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48331" y="24686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752605" y="2808471"/>
            <a:ext cx="465826" cy="584775"/>
            <a:chOff x="3769744" y="2387347"/>
            <a:chExt cx="465826" cy="584775"/>
          </a:xfrm>
        </p:grpSpPr>
        <p:sp>
          <p:nvSpPr>
            <p:cNvPr id="95" name="Rounded Rectangle 9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90321" y="2387347"/>
              <a:ext cx="4122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009183" y="2809934"/>
            <a:ext cx="465826" cy="584775"/>
            <a:chOff x="5026322" y="2388810"/>
            <a:chExt cx="465826" cy="584775"/>
          </a:xfrm>
        </p:grpSpPr>
        <p:sp>
          <p:nvSpPr>
            <p:cNvPr id="98" name="Rounded Rectangle 97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38231" y="2388810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90958" y="2876757"/>
            <a:ext cx="457200" cy="477348"/>
            <a:chOff x="4408097" y="2455633"/>
            <a:chExt cx="457200" cy="477348"/>
          </a:xfrm>
        </p:grpSpPr>
        <p:sp>
          <p:nvSpPr>
            <p:cNvPr id="101" name="Oval 100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32399" y="2455633"/>
              <a:ext cx="364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&lt;</a:t>
              </a:r>
            </a:p>
          </p:txBody>
        </p:sp>
      </p:grpSp>
      <p:pic>
        <p:nvPicPr>
          <p:cNvPr id="10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32522" y="2151717"/>
            <a:ext cx="756517" cy="616243"/>
          </a:xfrm>
          <a:prstGeom prst="rect">
            <a:avLst/>
          </a:prstGeom>
          <a:noFill/>
        </p:spPr>
      </p:pic>
      <p:pic>
        <p:nvPicPr>
          <p:cNvPr id="104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177" y="2814380"/>
            <a:ext cx="477768" cy="592862"/>
          </a:xfrm>
          <a:prstGeom prst="rect">
            <a:avLst/>
          </a:prstGeom>
          <a:noFill/>
        </p:spPr>
      </p:pic>
      <p:pic>
        <p:nvPicPr>
          <p:cNvPr id="105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92909" y="3626527"/>
            <a:ext cx="609048" cy="421419"/>
          </a:xfrm>
          <a:prstGeom prst="rect">
            <a:avLst/>
          </a:prstGeom>
          <a:noFill/>
        </p:spPr>
      </p:pic>
      <p:pic>
        <p:nvPicPr>
          <p:cNvPr id="106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5540" y="3591753"/>
            <a:ext cx="485562" cy="606053"/>
          </a:xfrm>
          <a:prstGeom prst="rect">
            <a:avLst/>
          </a:prstGeom>
          <a:noFill/>
        </p:spPr>
      </p:pic>
      <p:pic>
        <p:nvPicPr>
          <p:cNvPr id="107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3538" r="2716" b="21063"/>
          <a:stretch>
            <a:fillRect/>
          </a:stretch>
        </p:blipFill>
        <p:spPr bwMode="auto">
          <a:xfrm flipH="1">
            <a:off x="3472012" y="2087701"/>
            <a:ext cx="746062" cy="615360"/>
          </a:xfrm>
          <a:prstGeom prst="rect">
            <a:avLst/>
          </a:prstGeom>
          <a:noFill/>
        </p:spPr>
      </p:pic>
      <p:pic>
        <p:nvPicPr>
          <p:cNvPr id="108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5792" y="1982090"/>
            <a:ext cx="649813" cy="704963"/>
          </a:xfrm>
          <a:prstGeom prst="rect">
            <a:avLst/>
          </a:prstGeom>
          <a:noFill/>
        </p:spPr>
      </p:pic>
      <p:pic>
        <p:nvPicPr>
          <p:cNvPr id="109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070" y="2760928"/>
            <a:ext cx="652552" cy="677479"/>
          </a:xfrm>
          <a:prstGeom prst="rect">
            <a:avLst/>
          </a:prstGeom>
          <a:noFill/>
        </p:spPr>
      </p:pic>
      <p:pic>
        <p:nvPicPr>
          <p:cNvPr id="110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7109" y="3624512"/>
            <a:ext cx="649356" cy="449309"/>
          </a:xfrm>
          <a:prstGeom prst="rect">
            <a:avLst/>
          </a:prstGeom>
          <a:noFill/>
        </p:spPr>
      </p:pic>
      <p:pic>
        <p:nvPicPr>
          <p:cNvPr id="111" name="Picture 4" descr="F:\AAA-LÀM ẢNH SLIDE\Bai6-LT3-2(9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9877" y="2587890"/>
            <a:ext cx="867285" cy="274604"/>
          </a:xfrm>
          <a:prstGeom prst="rect">
            <a:avLst/>
          </a:prstGeom>
          <a:noFill/>
        </p:spPr>
      </p:pic>
      <p:pic>
        <p:nvPicPr>
          <p:cNvPr id="112" name="Picture 5" descr="F:\AAA-LÀM ẢNH SLIDE\Bai6-LT3-2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030184" y="2220988"/>
            <a:ext cx="658803" cy="278227"/>
          </a:xfrm>
          <a:prstGeom prst="rect">
            <a:avLst/>
          </a:prstGeom>
          <a:noFill/>
        </p:spPr>
      </p:pic>
      <p:pic>
        <p:nvPicPr>
          <p:cNvPr id="113" name="Picture 6" descr="F:\AAA-LÀM ẢNH SLIDE\Bai6-LT3-2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782096" y="2947116"/>
            <a:ext cx="686773" cy="547378"/>
          </a:xfrm>
          <a:prstGeom prst="rect">
            <a:avLst/>
          </a:prstGeom>
          <a:noFill/>
        </p:spPr>
      </p:pic>
      <p:pic>
        <p:nvPicPr>
          <p:cNvPr id="114" name="Picture 7" descr="F:\AAA-LÀM ẢNH SLIDE\Bai6-LT3-2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562768" y="3473544"/>
            <a:ext cx="881052" cy="276053"/>
          </a:xfrm>
          <a:prstGeom prst="rect">
            <a:avLst/>
          </a:prstGeom>
          <a:noFill/>
        </p:spPr>
      </p:pic>
      <p:pic>
        <p:nvPicPr>
          <p:cNvPr id="115" name="Picture 8" descr="F:\AAA-LÀM ẢNH SLIDE\Bai6-LT3-2(4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942397" y="2380819"/>
            <a:ext cx="635885" cy="276472"/>
          </a:xfrm>
          <a:prstGeom prst="rect">
            <a:avLst/>
          </a:prstGeom>
          <a:noFill/>
        </p:spPr>
      </p:pic>
      <p:pic>
        <p:nvPicPr>
          <p:cNvPr id="11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5748157" y="2154482"/>
            <a:ext cx="930437" cy="253502"/>
          </a:xfrm>
          <a:prstGeom prst="rect">
            <a:avLst/>
          </a:prstGeom>
          <a:noFill/>
        </p:spPr>
      </p:pic>
      <p:pic>
        <p:nvPicPr>
          <p:cNvPr id="11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5228248" y="3564345"/>
            <a:ext cx="653200" cy="518529"/>
          </a:xfrm>
          <a:prstGeom prst="rect">
            <a:avLst/>
          </a:prstGeom>
          <a:noFill/>
        </p:spPr>
      </p:pic>
      <p:pic>
        <p:nvPicPr>
          <p:cNvPr id="11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0586" y="2973162"/>
            <a:ext cx="576741" cy="459364"/>
          </a:xfrm>
          <a:prstGeom prst="rect">
            <a:avLst/>
          </a:prstGeom>
          <a:noFill/>
        </p:spPr>
      </p:pic>
      <p:pic>
        <p:nvPicPr>
          <p:cNvPr id="11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97424" y="3892752"/>
            <a:ext cx="896545" cy="253413"/>
          </a:xfrm>
          <a:prstGeom prst="rect">
            <a:avLst/>
          </a:prstGeom>
          <a:noFill/>
        </p:spPr>
      </p:pic>
      <p:pic>
        <p:nvPicPr>
          <p:cNvPr id="4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5356" y="557492"/>
            <a:ext cx="1673352" cy="743806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236897" y="1365536"/>
            <a:ext cx="238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6652" y="1882881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463" objId="79"/>
        <p14:triggerEvt type="onClick" time="4229" objId="80"/>
        <p14:triggerEvt type="onClick" time="5694" objId="8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675" y="1774322"/>
            <a:ext cx="6551666" cy="2455196"/>
          </a:xfrm>
          <a:prstGeom prst="rect">
            <a:avLst/>
          </a:prstGeom>
          <a:noFill/>
        </p:spPr>
      </p:pic>
      <p:pic>
        <p:nvPicPr>
          <p:cNvPr id="3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317" y="3521644"/>
            <a:ext cx="708656" cy="577256"/>
          </a:xfrm>
          <a:prstGeom prst="rect">
            <a:avLst/>
          </a:prstGeom>
          <a:noFill/>
        </p:spPr>
      </p:pic>
      <p:pic>
        <p:nvPicPr>
          <p:cNvPr id="35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4743" y="2705821"/>
            <a:ext cx="477768" cy="592862"/>
          </a:xfrm>
          <a:prstGeom prst="rect">
            <a:avLst/>
          </a:prstGeom>
          <a:noFill/>
        </p:spPr>
      </p:pic>
      <p:pic>
        <p:nvPicPr>
          <p:cNvPr id="36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35987" y="2802745"/>
            <a:ext cx="609048" cy="421419"/>
          </a:xfrm>
          <a:prstGeom prst="rect">
            <a:avLst/>
          </a:prstGeom>
          <a:noFill/>
        </p:spPr>
      </p:pic>
      <p:pic>
        <p:nvPicPr>
          <p:cNvPr id="37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6937" y="1935051"/>
            <a:ext cx="485562" cy="606053"/>
          </a:xfrm>
          <a:prstGeom prst="rect">
            <a:avLst/>
          </a:prstGeom>
          <a:noFill/>
        </p:spPr>
      </p:pic>
      <p:pic>
        <p:nvPicPr>
          <p:cNvPr id="38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1727" r="1811" b="21063"/>
          <a:stretch>
            <a:fillRect/>
          </a:stretch>
        </p:blipFill>
        <p:spPr bwMode="auto">
          <a:xfrm flipH="1">
            <a:off x="3643802" y="1951983"/>
            <a:ext cx="773511" cy="615360"/>
          </a:xfrm>
          <a:prstGeom prst="rect">
            <a:avLst/>
          </a:prstGeom>
          <a:noFill/>
        </p:spPr>
      </p:pic>
      <p:pic>
        <p:nvPicPr>
          <p:cNvPr id="39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793358" y="1873531"/>
            <a:ext cx="649813" cy="704963"/>
          </a:xfrm>
          <a:prstGeom prst="rect">
            <a:avLst/>
          </a:prstGeom>
          <a:noFill/>
        </p:spPr>
      </p:pic>
      <p:pic>
        <p:nvPicPr>
          <p:cNvPr id="40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2830" y="3383957"/>
            <a:ext cx="549587" cy="570581"/>
          </a:xfrm>
          <a:prstGeom prst="rect">
            <a:avLst/>
          </a:prstGeom>
          <a:noFill/>
        </p:spPr>
      </p:pic>
      <p:pic>
        <p:nvPicPr>
          <p:cNvPr id="41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3360" y="2855050"/>
            <a:ext cx="649356" cy="449309"/>
          </a:xfrm>
          <a:prstGeom prst="rect">
            <a:avLst/>
          </a:prstGeom>
          <a:noFill/>
        </p:spPr>
      </p:pic>
      <p:pic>
        <p:nvPicPr>
          <p:cNvPr id="42" name="Picture 6" descr="F:\AAA-LÀM ẢNH SLIDE\Bai6-LT3-2(16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9149" y="3479331"/>
            <a:ext cx="567597" cy="588723"/>
          </a:xfrm>
          <a:prstGeom prst="rect">
            <a:avLst/>
          </a:prstGeom>
          <a:noFill/>
        </p:spPr>
      </p:pic>
      <p:pic>
        <p:nvPicPr>
          <p:cNvPr id="43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0567" y="3463576"/>
            <a:ext cx="485562" cy="606053"/>
          </a:xfrm>
          <a:prstGeom prst="rect">
            <a:avLst/>
          </a:prstGeom>
          <a:noFill/>
        </p:spPr>
      </p:pic>
      <p:pic>
        <p:nvPicPr>
          <p:cNvPr id="47" name="Picture 4" descr="F:\AAA-LÀM ẢNH SLIDE\Bai6-LT3-2(9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469867" y="2488384"/>
            <a:ext cx="867285" cy="274604"/>
          </a:xfrm>
          <a:prstGeom prst="rect">
            <a:avLst/>
          </a:prstGeom>
          <a:noFill/>
        </p:spPr>
      </p:pic>
      <p:pic>
        <p:nvPicPr>
          <p:cNvPr id="48" name="Picture 5" descr="F:\AAA-LÀM ẢNH SLIDE\Bai6-LT3-2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0174" y="2121482"/>
            <a:ext cx="658803" cy="278227"/>
          </a:xfrm>
          <a:prstGeom prst="rect">
            <a:avLst/>
          </a:prstGeom>
          <a:noFill/>
        </p:spPr>
      </p:pic>
      <p:pic>
        <p:nvPicPr>
          <p:cNvPr id="49" name="Picture 6" descr="F:\AAA-LÀM ẢNH SLIDE\Bai6-LT3-2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72086" y="2847610"/>
            <a:ext cx="686773" cy="547378"/>
          </a:xfrm>
          <a:prstGeom prst="rect">
            <a:avLst/>
          </a:prstGeom>
          <a:noFill/>
        </p:spPr>
      </p:pic>
      <p:pic>
        <p:nvPicPr>
          <p:cNvPr id="50" name="Picture 7" descr="F:\AAA-LÀM ẢNH SLIDE\Bai6-LT3-2(3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52758" y="3374038"/>
            <a:ext cx="881052" cy="276053"/>
          </a:xfrm>
          <a:prstGeom prst="rect">
            <a:avLst/>
          </a:prstGeom>
          <a:noFill/>
        </p:spPr>
      </p:pic>
      <p:pic>
        <p:nvPicPr>
          <p:cNvPr id="51" name="Picture 8" descr="F:\AAA-LÀM ẢNH SLIDE\Bai6-LT3-2(4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32387" y="2281313"/>
            <a:ext cx="635885" cy="276472"/>
          </a:xfrm>
          <a:prstGeom prst="rect">
            <a:avLst/>
          </a:prstGeom>
          <a:noFill/>
        </p:spPr>
      </p:pic>
      <p:pic>
        <p:nvPicPr>
          <p:cNvPr id="6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38147" y="2054976"/>
            <a:ext cx="930437" cy="253502"/>
          </a:xfrm>
          <a:prstGeom prst="rect">
            <a:avLst/>
          </a:prstGeom>
          <a:noFill/>
        </p:spPr>
      </p:pic>
      <p:pic>
        <p:nvPicPr>
          <p:cNvPr id="6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8238" y="3464839"/>
            <a:ext cx="653200" cy="518529"/>
          </a:xfrm>
          <a:prstGeom prst="rect">
            <a:avLst/>
          </a:prstGeom>
          <a:noFill/>
        </p:spPr>
      </p:pic>
      <p:pic>
        <p:nvPicPr>
          <p:cNvPr id="6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330576" y="2873656"/>
            <a:ext cx="576741" cy="459364"/>
          </a:xfrm>
          <a:prstGeom prst="rect">
            <a:avLst/>
          </a:prstGeom>
          <a:noFill/>
        </p:spPr>
      </p:pic>
      <p:pic>
        <p:nvPicPr>
          <p:cNvPr id="6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6287414" y="3793246"/>
            <a:ext cx="896545" cy="253413"/>
          </a:xfrm>
          <a:prstGeom prst="rect">
            <a:avLst/>
          </a:prstGeom>
          <a:noFill/>
        </p:spPr>
      </p:pic>
      <p:grpSp>
        <p:nvGrpSpPr>
          <p:cNvPr id="44" name="Group 78"/>
          <p:cNvGrpSpPr/>
          <p:nvPr/>
        </p:nvGrpSpPr>
        <p:grpSpPr>
          <a:xfrm>
            <a:off x="3855787" y="2690904"/>
            <a:ext cx="465826" cy="584775"/>
            <a:chOff x="3769744" y="2401349"/>
            <a:chExt cx="465826" cy="584775"/>
          </a:xfrm>
        </p:grpSpPr>
        <p:sp>
          <p:nvSpPr>
            <p:cNvPr id="45" name="Rounded Rectangle 4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77445" y="2401349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2" name="Group 81"/>
          <p:cNvGrpSpPr/>
          <p:nvPr/>
        </p:nvGrpSpPr>
        <p:grpSpPr>
          <a:xfrm>
            <a:off x="5112365" y="2696659"/>
            <a:ext cx="465826" cy="584775"/>
            <a:chOff x="5026322" y="2407104"/>
            <a:chExt cx="465826" cy="584775"/>
          </a:xfrm>
        </p:grpSpPr>
        <p:sp>
          <p:nvSpPr>
            <p:cNvPr id="53" name="Rounded Rectangle 52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1275" y="2407104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5" name="Group 79"/>
          <p:cNvGrpSpPr/>
          <p:nvPr/>
        </p:nvGrpSpPr>
        <p:grpSpPr>
          <a:xfrm>
            <a:off x="4494140" y="2758190"/>
            <a:ext cx="457200" cy="464346"/>
            <a:chOff x="4408097" y="2468635"/>
            <a:chExt cx="457200" cy="464346"/>
          </a:xfrm>
        </p:grpSpPr>
        <p:sp>
          <p:nvSpPr>
            <p:cNvPr id="56" name="Oval 55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48331" y="24686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8" name="Group 93"/>
          <p:cNvGrpSpPr/>
          <p:nvPr/>
        </p:nvGrpSpPr>
        <p:grpSpPr>
          <a:xfrm>
            <a:off x="3810738" y="2734202"/>
            <a:ext cx="585417" cy="523220"/>
            <a:chOff x="3710311" y="2421637"/>
            <a:chExt cx="585417" cy="523220"/>
          </a:xfrm>
        </p:grpSpPr>
        <p:sp>
          <p:nvSpPr>
            <p:cNvPr id="59" name="Rounded Rectangle 58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10311" y="2421637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61" name="Group 96"/>
          <p:cNvGrpSpPr/>
          <p:nvPr/>
        </p:nvGrpSpPr>
        <p:grpSpPr>
          <a:xfrm>
            <a:off x="5126749" y="2701375"/>
            <a:ext cx="465826" cy="584775"/>
            <a:chOff x="5026322" y="2388810"/>
            <a:chExt cx="465826" cy="584775"/>
          </a:xfrm>
        </p:grpSpPr>
        <p:sp>
          <p:nvSpPr>
            <p:cNvPr id="62" name="Rounded Rectangle 6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38231" y="2388810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64" name="Group 99"/>
          <p:cNvGrpSpPr/>
          <p:nvPr/>
        </p:nvGrpSpPr>
        <p:grpSpPr>
          <a:xfrm>
            <a:off x="4508524" y="2768198"/>
            <a:ext cx="457200" cy="477348"/>
            <a:chOff x="4408097" y="2455633"/>
            <a:chExt cx="457200" cy="477348"/>
          </a:xfrm>
        </p:grpSpPr>
        <p:sp>
          <p:nvSpPr>
            <p:cNvPr id="65" name="Oval 64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43829" y="2455633"/>
              <a:ext cx="364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pic>
        <p:nvPicPr>
          <p:cNvPr id="7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5356" y="544240"/>
            <a:ext cx="1673352" cy="743806"/>
          </a:xfrm>
          <a:prstGeom prst="rect">
            <a:avLst/>
          </a:prstGeom>
          <a:noFill/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8821" y="17743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d)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6896" y="1286018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889" objId="44"/>
        <p14:triggerEvt type="onClick" time="4463" objId="55"/>
        <p14:triggerEvt type="onClick" time="5987" objId="5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UAN\Downloads\Luyện tập 1.png">
            <a:extLst>
              <a:ext uri="{FF2B5EF4-FFF2-40B4-BE49-F238E27FC236}">
                <a16:creationId xmlns:a16="http://schemas.microsoft.com/office/drawing/2014/main" id="{43B16FCF-A285-4F8F-A0C1-092C9EAB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4" y="-817"/>
            <a:ext cx="1919574" cy="85325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1E072A-4811-4635-BA7E-6C661CCE61CD}"/>
              </a:ext>
            </a:extLst>
          </p:cNvPr>
          <p:cNvSpPr/>
          <p:nvPr/>
        </p:nvSpPr>
        <p:spPr>
          <a:xfrm>
            <a:off x="95046" y="952509"/>
            <a:ext cx="234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54E64-1786-4FF1-A568-122E9BE6D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91" t="38077" r="18669" b="20758"/>
          <a:stretch/>
        </p:blipFill>
        <p:spPr>
          <a:xfrm>
            <a:off x="19190" y="1532836"/>
            <a:ext cx="4400566" cy="151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D9F56-4A1B-4F96-B14E-071563CD6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2" t="39000" r="18435" b="18866"/>
          <a:stretch/>
        </p:blipFill>
        <p:spPr>
          <a:xfrm>
            <a:off x="95046" y="3397241"/>
            <a:ext cx="4364466" cy="1530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FE17F-CD66-447A-879D-190DBD9F9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80" t="34425" r="13362" b="14229"/>
          <a:stretch/>
        </p:blipFill>
        <p:spPr>
          <a:xfrm>
            <a:off x="4573587" y="1506595"/>
            <a:ext cx="4133091" cy="1537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CC158B-624D-45E0-B319-0086762BB7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39" t="33418" r="11768" b="16290"/>
          <a:stretch/>
        </p:blipFill>
        <p:spPr>
          <a:xfrm>
            <a:off x="4687664" y="3397241"/>
            <a:ext cx="4225081" cy="15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3C423-B75B-4EDC-9F13-C1A9D9D33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82" t="19574" r="58421" b="68062"/>
          <a:stretch/>
        </p:blipFill>
        <p:spPr>
          <a:xfrm>
            <a:off x="-13252" y="13252"/>
            <a:ext cx="1954694" cy="795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1E3E6A-6EC7-468C-87A2-08D31D33B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33" t="13651" r="28719" b="13714"/>
          <a:stretch/>
        </p:blipFill>
        <p:spPr>
          <a:xfrm>
            <a:off x="4253949" y="0"/>
            <a:ext cx="4770780" cy="5096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6E665-8B42-48A0-BBBF-B3C78608AF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7655" r="12743" b="16902"/>
          <a:stretch/>
        </p:blipFill>
        <p:spPr>
          <a:xfrm>
            <a:off x="751053" y="2298799"/>
            <a:ext cx="1909321" cy="1673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776DF-C7CA-441D-B1CE-2FF5391F8FF9}"/>
              </a:ext>
            </a:extLst>
          </p:cNvPr>
          <p:cNvSpPr txBox="1"/>
          <p:nvPr/>
        </p:nvSpPr>
        <p:spPr>
          <a:xfrm>
            <a:off x="36443" y="849133"/>
            <a:ext cx="428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thang 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FC983-8D9E-4FFC-AAAC-8B4172544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38" t="78340" r="45136" b="16998"/>
          <a:stretch/>
        </p:blipFill>
        <p:spPr>
          <a:xfrm>
            <a:off x="6341327" y="4542263"/>
            <a:ext cx="639338" cy="327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F1F27A-5036-422A-A130-2810AECB7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38" t="78340" r="47729" b="17053"/>
          <a:stretch/>
        </p:blipFill>
        <p:spPr>
          <a:xfrm>
            <a:off x="6345045" y="4546136"/>
            <a:ext cx="315951" cy="323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C1C4D-A03F-4F96-BF7E-22C10616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88" t="18790" r="52288" b="76418"/>
          <a:stretch/>
        </p:blipFill>
        <p:spPr>
          <a:xfrm>
            <a:off x="5389755" y="349405"/>
            <a:ext cx="676508" cy="336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448BA2-28EE-4C52-A728-604967FE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62" t="19002" r="30951" b="76999"/>
          <a:stretch/>
        </p:blipFill>
        <p:spPr>
          <a:xfrm>
            <a:off x="8147827" y="394012"/>
            <a:ext cx="609600" cy="280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9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148" y="892863"/>
            <a:ext cx="2088877" cy="6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641083" y="1756042"/>
            <a:ext cx="8355506" cy="58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vi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641083" y="2557646"/>
            <a:ext cx="8355506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2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7" y="-20544"/>
            <a:ext cx="9183345" cy="51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6741" y="1996302"/>
            <a:ext cx="5036434" cy="21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789450-EC05-4D88-8757-546161AA0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8375" y="4586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601" y="48950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3 (</a:t>
            </a:r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42, 43)</a:t>
            </a:r>
          </a:p>
        </p:txBody>
      </p:sp>
      <p:pic>
        <p:nvPicPr>
          <p:cNvPr id="6" name="Picture 2" descr="F:\AAA-LÀM ẢNH SLIDE\ROBO L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65CAA-63D7-472C-83D4-604711A7C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61" y="1670005"/>
            <a:ext cx="2284289" cy="20279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EC578-8B85-4F83-960A-19828664C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07" y="1486881"/>
            <a:ext cx="2211060" cy="2211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85B9F-FA65-41BA-A4F0-0A6304794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" y="1408128"/>
            <a:ext cx="1699172" cy="23685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C5F2677-EACE-49CF-85F1-372D264E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8" y="-645459"/>
            <a:ext cx="7889438" cy="26721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91B6E-6874-4B2E-9C1C-6099FBA47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4968" r="5722" b="7532"/>
          <a:stretch/>
        </p:blipFill>
        <p:spPr>
          <a:xfrm>
            <a:off x="6872691" y="1670005"/>
            <a:ext cx="2116158" cy="202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1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3582" y="2391519"/>
            <a:ext cx="2211724" cy="23789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834277" y="1458690"/>
            <a:ext cx="4893491" cy="1423790"/>
            <a:chOff x="1853221" y="1048777"/>
            <a:chExt cx="8273604" cy="1800150"/>
          </a:xfrm>
        </p:grpSpPr>
        <p:sp>
          <p:nvSpPr>
            <p:cNvPr id="16" name="圆角矩形 1"/>
            <p:cNvSpPr/>
            <p:nvPr/>
          </p:nvSpPr>
          <p:spPr>
            <a:xfrm>
              <a:off x="1853221" y="1048777"/>
              <a:ext cx="8273604" cy="1800150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62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1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6275" y="1103080"/>
              <a:ext cx="7368324" cy="1658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914621">
                <a:lnSpc>
                  <a:spcPct val="130000"/>
                </a:lnSpc>
                <a:buFontTx/>
                <a:buChar char="-"/>
                <a:defRPr/>
              </a:pP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Đếm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,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đọc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,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viết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các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số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trong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phạm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vi 10.</a:t>
              </a:r>
            </a:p>
            <a:p>
              <a:pPr marL="342900" indent="-342900" defTabSz="914621">
                <a:lnSpc>
                  <a:spcPct val="130000"/>
                </a:lnSpc>
                <a:buFontTx/>
                <a:buChar char="-"/>
                <a:defRPr/>
              </a:pP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So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sánh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các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số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trong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phạm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vi 10.</a:t>
              </a:r>
              <a:endParaRPr lang="zh-CN" altLang="en-US" sz="2101" kern="0" dirty="0">
                <a:solidFill>
                  <a:srgbClr val="002060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595867" y="-2099664"/>
            <a:ext cx="1160478" cy="3794296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789739"/>
                <a:ext cx="1217764" cy="1161732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62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601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62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1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432999" y="1702634"/>
            <a:ext cx="2981959" cy="588777"/>
          </a:xfrm>
          <a:prstGeom prst="rect">
            <a:avLst/>
          </a:prstGeom>
          <a:noFill/>
        </p:spPr>
        <p:txBody>
          <a:bodyPr wrap="none" lIns="91466" tIns="45733" rIns="91466" bIns="45733" rtlCol="0">
            <a:spAutoFit/>
          </a:bodyPr>
          <a:lstStyle/>
          <a:p>
            <a:r>
              <a:rPr lang="vi-VN" altLang="zh-CN" sz="32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zh-CN" altLang="en-US" sz="322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351D510-02DD-4EF5-A847-23451CC9FB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8375" y="458628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4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AN\Downloads\Luyện tập 1.png">
            <a:extLst>
              <a:ext uri="{FF2B5EF4-FFF2-40B4-BE49-F238E27FC236}">
                <a16:creationId xmlns:a16="http://schemas.microsoft.com/office/drawing/2014/main" id="{FDA2353B-B4C8-40D2-A3DE-2E4AF19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872" y="633663"/>
            <a:ext cx="6108127" cy="2715065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E01D63-A10D-4D19-81A0-D0D7F8C50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8375" y="4586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58" y="589335"/>
            <a:ext cx="1673352" cy="743806"/>
          </a:xfrm>
          <a:prstGeom prst="rect">
            <a:avLst/>
          </a:prstGeom>
          <a:noFill/>
        </p:spPr>
      </p:pic>
      <p:grpSp>
        <p:nvGrpSpPr>
          <p:cNvPr id="2" name="Group 50"/>
          <p:cNvGrpSpPr/>
          <p:nvPr/>
        </p:nvGrpSpPr>
        <p:grpSpPr>
          <a:xfrm>
            <a:off x="3949458" y="2053214"/>
            <a:ext cx="516653" cy="584775"/>
            <a:chOff x="3720858" y="1700517"/>
            <a:chExt cx="516653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3720858" y="1753263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30779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87290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7412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grpSp>
        <p:nvGrpSpPr>
          <p:cNvPr id="3" name="Group 49"/>
          <p:cNvGrpSpPr/>
          <p:nvPr/>
        </p:nvGrpSpPr>
        <p:grpSpPr>
          <a:xfrm>
            <a:off x="1623298" y="2053214"/>
            <a:ext cx="516653" cy="584775"/>
            <a:chOff x="1394698" y="1700517"/>
            <a:chExt cx="516653" cy="584775"/>
          </a:xfrm>
        </p:grpSpPr>
        <p:sp>
          <p:nvSpPr>
            <p:cNvPr id="29" name="Rounded Rectangle 28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02755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57134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1250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grpSp>
        <p:nvGrpSpPr>
          <p:cNvPr id="4" name="Group 53"/>
          <p:cNvGrpSpPr/>
          <p:nvPr/>
        </p:nvGrpSpPr>
        <p:grpSpPr>
          <a:xfrm>
            <a:off x="6277466" y="2053214"/>
            <a:ext cx="516653" cy="584775"/>
            <a:chOff x="6048866" y="1700517"/>
            <a:chExt cx="516653" cy="584775"/>
          </a:xfrm>
        </p:grpSpPr>
        <p:sp>
          <p:nvSpPr>
            <p:cNvPr id="33" name="Rounded Rectangle 32"/>
            <p:cNvSpPr/>
            <p:nvPr/>
          </p:nvSpPr>
          <p:spPr>
            <a:xfrm>
              <a:off x="6048866" y="1753260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0651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809705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05418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grpSp>
        <p:nvGrpSpPr>
          <p:cNvPr id="5" name="Group 52"/>
          <p:cNvGrpSpPr/>
          <p:nvPr/>
        </p:nvGrpSpPr>
        <p:grpSpPr>
          <a:xfrm>
            <a:off x="3949456" y="3278823"/>
            <a:ext cx="516652" cy="584775"/>
            <a:chOff x="3720856" y="2926126"/>
            <a:chExt cx="516652" cy="584775"/>
          </a:xfrm>
        </p:grpSpPr>
        <p:sp>
          <p:nvSpPr>
            <p:cNvPr id="38" name="Rounded Rectangle 37"/>
            <p:cNvSpPr/>
            <p:nvPr/>
          </p:nvSpPr>
          <p:spPr>
            <a:xfrm>
              <a:off x="3720856" y="2978868"/>
              <a:ext cx="516652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30777" y="2926126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487289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77410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7</a:t>
            </a:r>
          </a:p>
        </p:txBody>
      </p:sp>
      <p:grpSp>
        <p:nvGrpSpPr>
          <p:cNvPr id="6" name="Group 51"/>
          <p:cNvGrpSpPr/>
          <p:nvPr/>
        </p:nvGrpSpPr>
        <p:grpSpPr>
          <a:xfrm>
            <a:off x="1623293" y="3278817"/>
            <a:ext cx="516652" cy="584775"/>
            <a:chOff x="1394693" y="2926120"/>
            <a:chExt cx="516652" cy="584775"/>
          </a:xfrm>
        </p:grpSpPr>
        <p:sp>
          <p:nvSpPr>
            <p:cNvPr id="42" name="Rounded Rectangle 41"/>
            <p:cNvSpPr/>
            <p:nvPr/>
          </p:nvSpPr>
          <p:spPr>
            <a:xfrm>
              <a:off x="1394693" y="2978862"/>
              <a:ext cx="516652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04614" y="2926120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61125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49383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6277461" y="3278816"/>
            <a:ext cx="516653" cy="584775"/>
            <a:chOff x="6048861" y="2926119"/>
            <a:chExt cx="516653" cy="584775"/>
          </a:xfrm>
        </p:grpSpPr>
        <p:sp>
          <p:nvSpPr>
            <p:cNvPr id="46" name="Rounded Rectangle 45"/>
            <p:cNvSpPr/>
            <p:nvPr/>
          </p:nvSpPr>
          <p:spPr>
            <a:xfrm>
              <a:off x="6048861" y="2978861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67835" y="2926119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64742" y="327007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05418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949458" y="2062267"/>
            <a:ext cx="516653" cy="584775"/>
            <a:chOff x="3720858" y="1709570"/>
            <a:chExt cx="516653" cy="584775"/>
          </a:xfrm>
        </p:grpSpPr>
        <p:sp>
          <p:nvSpPr>
            <p:cNvPr id="51" name="Rounded Rectangle 50"/>
            <p:cNvSpPr/>
            <p:nvPr/>
          </p:nvSpPr>
          <p:spPr>
            <a:xfrm>
              <a:off x="3720858" y="1753263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30779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3298" y="2062267"/>
            <a:ext cx="516653" cy="584775"/>
            <a:chOff x="1394698" y="1709570"/>
            <a:chExt cx="516653" cy="584775"/>
          </a:xfrm>
        </p:grpSpPr>
        <p:sp>
          <p:nvSpPr>
            <p:cNvPr id="54" name="Rounded Rectangle 53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02755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77466" y="2062267"/>
            <a:ext cx="516653" cy="584775"/>
            <a:chOff x="6048866" y="1709570"/>
            <a:chExt cx="516653" cy="584775"/>
          </a:xfrm>
        </p:grpSpPr>
        <p:sp>
          <p:nvSpPr>
            <p:cNvPr id="57" name="Rounded Rectangle 56"/>
            <p:cNvSpPr/>
            <p:nvPr/>
          </p:nvSpPr>
          <p:spPr>
            <a:xfrm>
              <a:off x="6048866" y="1753260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69704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=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49456" y="3287876"/>
            <a:ext cx="516652" cy="584775"/>
            <a:chOff x="3720856" y="2935179"/>
            <a:chExt cx="516652" cy="584775"/>
          </a:xfrm>
        </p:grpSpPr>
        <p:sp>
          <p:nvSpPr>
            <p:cNvPr id="60" name="Rounded Rectangle 59"/>
            <p:cNvSpPr/>
            <p:nvPr/>
          </p:nvSpPr>
          <p:spPr>
            <a:xfrm>
              <a:off x="3720856" y="2978868"/>
              <a:ext cx="516652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48883" y="2935179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23293" y="3287870"/>
            <a:ext cx="516652" cy="584775"/>
            <a:chOff x="1394693" y="2935173"/>
            <a:chExt cx="516652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1394693" y="2978862"/>
              <a:ext cx="516652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22720" y="2935173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77461" y="3287869"/>
            <a:ext cx="516653" cy="584775"/>
            <a:chOff x="6048861" y="2935172"/>
            <a:chExt cx="516653" cy="584775"/>
          </a:xfrm>
        </p:grpSpPr>
        <p:sp>
          <p:nvSpPr>
            <p:cNvPr id="66" name="Rounded Rectangle 65"/>
            <p:cNvSpPr/>
            <p:nvPr/>
          </p:nvSpPr>
          <p:spPr>
            <a:xfrm>
              <a:off x="6048861" y="2978861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76888" y="2935172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368873" y="1403546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&gt;; &lt;; =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5663" objId="3"/>
        <p14:triggerEvt type="onClick" time="69166" objId="6"/>
        <p14:triggerEvt type="onClick" time="72257" objId="2"/>
        <p14:triggerEvt type="onClick" time="76134" objId="5"/>
        <p14:triggerEvt type="onClick" time="80460" objId="4"/>
        <p14:triggerEvt type="onClick" time="83677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AA-PDF-SGK\B6-LT3-2.png">
            <a:extLst>
              <a:ext uri="{FF2B5EF4-FFF2-40B4-BE49-F238E27FC236}">
                <a16:creationId xmlns:a16="http://schemas.microsoft.com/office/drawing/2014/main" id="{B4DDF986-6613-4835-BD6E-8A2A4158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175" t="29090" r="8588" b="8182"/>
          <a:stretch>
            <a:fillRect/>
          </a:stretch>
        </p:blipFill>
        <p:spPr bwMode="auto">
          <a:xfrm>
            <a:off x="4058259" y="2201"/>
            <a:ext cx="4510166" cy="5142887"/>
          </a:xfrm>
          <a:prstGeom prst="rect">
            <a:avLst/>
          </a:prstGeom>
          <a:noFill/>
        </p:spPr>
      </p:pic>
      <p:pic>
        <p:nvPicPr>
          <p:cNvPr id="5" name="Picture 2" descr="C:\Users\TUAN\Downloads\Luyện tập 1.png">
            <a:extLst>
              <a:ext uri="{FF2B5EF4-FFF2-40B4-BE49-F238E27FC236}">
                <a16:creationId xmlns:a16="http://schemas.microsoft.com/office/drawing/2014/main" id="{43B16FCF-A285-4F8F-A0C1-092C9EAB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67" y="197963"/>
            <a:ext cx="2475411" cy="110032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1E072A-4811-4635-BA7E-6C661CCE61CD}"/>
              </a:ext>
            </a:extLst>
          </p:cNvPr>
          <p:cNvSpPr/>
          <p:nvPr/>
        </p:nvSpPr>
        <p:spPr>
          <a:xfrm>
            <a:off x="240818" y="1350069"/>
            <a:ext cx="234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98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56" y="623752"/>
            <a:ext cx="1673352" cy="743806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3447" y="199788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2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387" y="1997887"/>
            <a:ext cx="5418137" cy="20304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56695" y="27210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1563" y="27076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3690" y="272205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"/>
              </a:rPr>
              <a:t>&lt;</a:t>
            </a:r>
          </a:p>
        </p:txBody>
      </p:sp>
      <p:pic>
        <p:nvPicPr>
          <p:cNvPr id="26" name="Picture 3" descr="F:\AAA-LÀM ẢNH SLIDE\Bai6-LT3-2(10).png"/>
          <p:cNvPicPr>
            <a:picLocks noChangeAspect="1" noChangeArrowheads="1"/>
          </p:cNvPicPr>
          <p:nvPr/>
        </p:nvPicPr>
        <p:blipFill>
          <a:blip r:embed="rId5" cstate="print"/>
          <a:srcRect l="20819" b="18032"/>
          <a:stretch>
            <a:fillRect/>
          </a:stretch>
        </p:blipFill>
        <p:spPr bwMode="auto">
          <a:xfrm>
            <a:off x="2154527" y="2131133"/>
            <a:ext cx="1044240" cy="832983"/>
          </a:xfrm>
          <a:prstGeom prst="rect">
            <a:avLst/>
          </a:prstGeom>
          <a:noFill/>
        </p:spPr>
      </p:pic>
      <p:pic>
        <p:nvPicPr>
          <p:cNvPr id="27" name="Picture 4" descr="F:\AAA-LÀM ẢNH SLIDE\Bai6-LT3-2(1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6452" y="2989182"/>
            <a:ext cx="897393" cy="973556"/>
          </a:xfrm>
          <a:prstGeom prst="rect">
            <a:avLst/>
          </a:prstGeom>
          <a:noFill/>
        </p:spPr>
      </p:pic>
      <p:pic>
        <p:nvPicPr>
          <p:cNvPr id="28" name="Picture 5" descr="F:\AAA-LÀM ẢNH SLIDE\Bai6-LT3-2(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6699" y="2719339"/>
            <a:ext cx="817561" cy="357075"/>
          </a:xfrm>
          <a:prstGeom prst="rect">
            <a:avLst/>
          </a:prstGeom>
          <a:noFill/>
        </p:spPr>
      </p:pic>
      <p:pic>
        <p:nvPicPr>
          <p:cNvPr id="29" name="Picture 6" descr="F:\AAA-LÀM ẢNH SLIDE\Bai6-LT3-2(9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4876" y="3337506"/>
            <a:ext cx="1057969" cy="334979"/>
          </a:xfrm>
          <a:prstGeom prst="rect">
            <a:avLst/>
          </a:prstGeom>
          <a:noFill/>
        </p:spPr>
      </p:pic>
      <p:pic>
        <p:nvPicPr>
          <p:cNvPr id="30" name="Picture 7" descr="F:\AAA-LÀM ẢNH SLIDE\Bai6-LT3-2(7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3899" y="2287582"/>
            <a:ext cx="703545" cy="5603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6896" y="1458300"/>
            <a:ext cx="247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918" y="2108922"/>
            <a:ext cx="5418137" cy="2030413"/>
          </a:xfrm>
          <a:prstGeom prst="rect">
            <a:avLst/>
          </a:prstGeom>
          <a:noFill/>
        </p:spPr>
      </p:pic>
      <p:pic>
        <p:nvPicPr>
          <p:cNvPr id="39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113" y="2652469"/>
            <a:ext cx="701575" cy="571489"/>
          </a:xfrm>
          <a:prstGeom prst="rect">
            <a:avLst/>
          </a:prstGeom>
          <a:noFill/>
        </p:spPr>
      </p:pic>
      <p:pic>
        <p:nvPicPr>
          <p:cNvPr id="40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5648" y="3417550"/>
            <a:ext cx="443070" cy="549806"/>
          </a:xfrm>
          <a:prstGeom prst="rect">
            <a:avLst/>
          </a:prstGeom>
          <a:noFill/>
        </p:spPr>
      </p:pic>
      <p:pic>
        <p:nvPicPr>
          <p:cNvPr id="41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5710" y="2268433"/>
            <a:ext cx="564816" cy="390813"/>
          </a:xfrm>
          <a:prstGeom prst="rect">
            <a:avLst/>
          </a:prstGeom>
          <a:noFill/>
        </p:spPr>
      </p:pic>
      <p:pic>
        <p:nvPicPr>
          <p:cNvPr id="42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2303" y="2766343"/>
            <a:ext cx="450298" cy="562038"/>
          </a:xfrm>
          <a:prstGeom prst="rect">
            <a:avLst/>
          </a:prstGeom>
          <a:noFill/>
        </p:spPr>
      </p:pic>
      <p:pic>
        <p:nvPicPr>
          <p:cNvPr id="43" name="Picture 6" descr="F:\AAA-LÀM ẢNH SLIDE\Bai6-LT3-2(16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6403" y="2157876"/>
            <a:ext cx="567597" cy="588723"/>
          </a:xfrm>
          <a:prstGeom prst="rect">
            <a:avLst/>
          </a:prstGeom>
          <a:noFill/>
        </p:spPr>
      </p:pic>
      <p:pic>
        <p:nvPicPr>
          <p:cNvPr id="44" name="Picture 7" descr="F:\AAA-LÀM ẢNH SLIDE\Bai6-LT3-2(10).png"/>
          <p:cNvPicPr>
            <a:picLocks noChangeAspect="1" noChangeArrowheads="1"/>
          </p:cNvPicPr>
          <p:nvPr/>
        </p:nvPicPr>
        <p:blipFill>
          <a:blip r:embed="rId9" cstate="print"/>
          <a:srcRect l="23362" b="20229"/>
          <a:stretch>
            <a:fillRect/>
          </a:stretch>
        </p:blipFill>
        <p:spPr bwMode="auto">
          <a:xfrm>
            <a:off x="3459289" y="3469010"/>
            <a:ext cx="719012" cy="576693"/>
          </a:xfrm>
          <a:prstGeom prst="rect">
            <a:avLst/>
          </a:prstGeom>
          <a:noFill/>
        </p:spPr>
      </p:pic>
      <p:pic>
        <p:nvPicPr>
          <p:cNvPr id="45" name="Picture 8" descr="F:\AAA-LÀM ẢNH SLIDE\Bai6-LT3-2(1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29017" y="3404128"/>
            <a:ext cx="602620" cy="653765"/>
          </a:xfrm>
          <a:prstGeom prst="rect">
            <a:avLst/>
          </a:prstGeom>
          <a:noFill/>
        </p:spPr>
      </p:pic>
      <p:pic>
        <p:nvPicPr>
          <p:cNvPr id="46" name="Picture 9" descr="F:\AAA-LÀM ẢNH SLIDE\Bai6-LT3-2(2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2759" y="3527129"/>
            <a:ext cx="601205" cy="479179"/>
          </a:xfrm>
          <a:prstGeom prst="rect">
            <a:avLst/>
          </a:prstGeom>
          <a:noFill/>
        </p:spPr>
      </p:pic>
      <p:pic>
        <p:nvPicPr>
          <p:cNvPr id="47" name="Picture 10" descr="F:\AAA-LÀM ẢNH SLIDE\Bai6-LT3-2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76026" y="3139152"/>
            <a:ext cx="904785" cy="283489"/>
          </a:xfrm>
          <a:prstGeom prst="rect">
            <a:avLst/>
          </a:prstGeom>
          <a:noFill/>
        </p:spPr>
      </p:pic>
      <p:pic>
        <p:nvPicPr>
          <p:cNvPr id="48" name="Picture 11" descr="F:\AAA-LÀM ẢNH SLIDE\Bai6-LT3-2(4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1333" y="2309581"/>
            <a:ext cx="701654" cy="305067"/>
          </a:xfrm>
          <a:prstGeom prst="rect">
            <a:avLst/>
          </a:prstGeom>
          <a:noFill/>
        </p:spPr>
      </p:pic>
      <p:pic>
        <p:nvPicPr>
          <p:cNvPr id="49" name="Picture 12" descr="F:\AAA-LÀM ẢNH SLIDE\Bai6-LT3-2(5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5653" y="3586120"/>
            <a:ext cx="701654" cy="305811"/>
          </a:xfrm>
          <a:prstGeom prst="rect">
            <a:avLst/>
          </a:prstGeom>
          <a:noFill/>
        </p:spPr>
      </p:pic>
      <p:pic>
        <p:nvPicPr>
          <p:cNvPr id="50" name="Picture 13" descr="F:\AAA-LÀM ẢNH SLIDE\Bai6-LT3-2(6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32446" y="2713906"/>
            <a:ext cx="602694" cy="478435"/>
          </a:xfrm>
          <a:prstGeom prst="rect">
            <a:avLst/>
          </a:prstGeom>
          <a:noFill/>
        </p:spPr>
      </p:pic>
      <p:pic>
        <p:nvPicPr>
          <p:cNvPr id="51" name="Picture 14" descr="F:\AAA-LÀM ẢNH SLIDE\Bai6-LT3-2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7141" y="2447913"/>
            <a:ext cx="905527" cy="285721"/>
          </a:xfrm>
          <a:prstGeom prst="rect">
            <a:avLst/>
          </a:prstGeom>
          <a:noFill/>
        </p:spPr>
      </p:pic>
      <p:grpSp>
        <p:nvGrpSpPr>
          <p:cNvPr id="58" name="Group 57"/>
          <p:cNvGrpSpPr/>
          <p:nvPr/>
        </p:nvGrpSpPr>
        <p:grpSpPr>
          <a:xfrm>
            <a:off x="3944676" y="2821649"/>
            <a:ext cx="434734" cy="584775"/>
            <a:chOff x="2690642" y="2540797"/>
            <a:chExt cx="434734" cy="584775"/>
          </a:xfrm>
        </p:grpSpPr>
        <p:sp>
          <p:nvSpPr>
            <p:cNvPr id="59" name="Rounded Rectangle 58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0642" y="2540797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91140" y="2820140"/>
            <a:ext cx="434734" cy="584775"/>
            <a:chOff x="3737106" y="2539288"/>
            <a:chExt cx="434734" cy="584775"/>
          </a:xfrm>
        </p:grpSpPr>
        <p:sp>
          <p:nvSpPr>
            <p:cNvPr id="62" name="Rounded Rectangle 61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37106" y="253928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95378" y="2886459"/>
            <a:ext cx="382137" cy="461665"/>
            <a:chOff x="3241344" y="2605607"/>
            <a:chExt cx="382137" cy="461665"/>
          </a:xfrm>
        </p:grpSpPr>
        <p:sp>
          <p:nvSpPr>
            <p:cNvPr id="65" name="Oval 64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44483" y="2605607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65148" y="2821649"/>
            <a:ext cx="412292" cy="584775"/>
            <a:chOff x="2711114" y="2540797"/>
            <a:chExt cx="412292" cy="584775"/>
          </a:xfrm>
        </p:grpSpPr>
        <p:sp>
          <p:nvSpPr>
            <p:cNvPr id="68" name="Rounded Rectangle 67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11114" y="254079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04788" y="2820140"/>
            <a:ext cx="412292" cy="584775"/>
            <a:chOff x="3750754" y="2539288"/>
            <a:chExt cx="412292" cy="584775"/>
          </a:xfrm>
        </p:grpSpPr>
        <p:sp>
          <p:nvSpPr>
            <p:cNvPr id="71" name="Rounded Rectangle 70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0754" y="25392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95378" y="2893283"/>
            <a:ext cx="382137" cy="461665"/>
            <a:chOff x="3241344" y="2612431"/>
            <a:chExt cx="382137" cy="461665"/>
          </a:xfrm>
        </p:grpSpPr>
        <p:sp>
          <p:nvSpPr>
            <p:cNvPr id="74" name="Oval 73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58131" y="2612431"/>
              <a:ext cx="364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pic>
        <p:nvPicPr>
          <p:cNvPr id="5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356" y="623752"/>
            <a:ext cx="1673352" cy="743806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3447" y="199788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3645" y="1418544"/>
            <a:ext cx="2321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5502" objId="58"/>
        <p14:triggerEvt type="onClick" time="7251" objId="64"/>
        <p14:triggerEvt type="onClick" time="8718" objId="61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3.9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7|1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|4.3|26.3|73|1.4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9187</TotalTime>
  <Words>195</Words>
  <Application>Microsoft Office PowerPoint</Application>
  <PresentationFormat>Custom</PresentationFormat>
  <Paragraphs>73</Paragraphs>
  <Slides>15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Times New Roman</vt:lpstr>
      <vt:lpstr>Arial</vt:lpstr>
      <vt:lpstr>Lato</vt:lpstr>
      <vt:lpstr>华康方圆体W7(P)</vt:lpstr>
      <vt:lpstr>Lato Heavy</vt:lpstr>
      <vt:lpstr>Calibri Light</vt:lpstr>
      <vt:lpstr>Calibri</vt:lpstr>
      <vt:lpstr>微软雅黑</vt:lpstr>
      <vt:lpstr>Office Theme</vt:lpstr>
      <vt:lpstr>TOÁN LỚP 1</vt:lpstr>
      <vt:lpstr>PowerPoint Presentation</vt:lpstr>
      <vt:lpstr>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Tran Tuan Duy</cp:lastModifiedBy>
  <cp:revision>294</cp:revision>
  <dcterms:created xsi:type="dcterms:W3CDTF">2020-02-21T03:04:01Z</dcterms:created>
  <dcterms:modified xsi:type="dcterms:W3CDTF">2023-06-03T19:06:51Z</dcterms:modified>
</cp:coreProperties>
</file>