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76" r:id="rId4"/>
    <p:sldId id="267" r:id="rId5"/>
    <p:sldId id="270" r:id="rId6"/>
    <p:sldId id="268" r:id="rId7"/>
    <p:sldId id="269" r:id="rId8"/>
    <p:sldId id="27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43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FBE3-559F-438B-8D1F-5FF50D4FF3F6}" type="datetimeFigureOut">
              <a:rPr lang="vi-VN" smtClean="0"/>
              <a:t>26/10/2025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B0990-2C99-4003-9D08-CADA7072F8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626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6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79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8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95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2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c653211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c653211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54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26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0664" y="44438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352640" y="-8484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8771376" y="586745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8399900" y="636623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7967102" y="66021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412620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gif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62873" y="83169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2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97098" y="95931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7531" y="0"/>
            <a:ext cx="8466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Bạn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Việt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cắt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miếng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bìa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vuông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4400" b="1" dirty="0" err="1">
                <a:solidFill>
                  <a:srgbClr val="0070C0"/>
                </a:solidFill>
              </a:rPr>
              <a:t>thành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bốn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miếng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bìa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tam </a:t>
            </a:r>
            <a:r>
              <a:rPr lang="en-US" sz="4400" b="1" dirty="0" err="1">
                <a:solidFill>
                  <a:srgbClr val="0070C0"/>
                </a:solidFill>
              </a:rPr>
              <a:t>giác</a:t>
            </a:r>
            <a:r>
              <a:rPr lang="en-US" sz="4400" b="1" dirty="0">
                <a:solidFill>
                  <a:srgbClr val="0070C0"/>
                </a:solidFill>
              </a:rPr>
              <a:t>:</a:t>
            </a:r>
            <a:endParaRPr lang="vi-VN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5172" r="3510" b="65288"/>
          <a:stretch/>
        </p:blipFill>
        <p:spPr>
          <a:xfrm>
            <a:off x="0" y="2362200"/>
            <a:ext cx="9144000" cy="29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3793" r="6167" b="5977"/>
          <a:stretch/>
        </p:blipFill>
        <p:spPr>
          <a:xfrm>
            <a:off x="1371600" y="-76200"/>
            <a:ext cx="67056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59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762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39373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590269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69078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0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0139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1.11111E-6 L -0.0066 0.51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50857 L -0.2566 0.5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0.00926 L -0.26215 0.5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014 L -0.38177 0.493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87 0.50857 L -0.51754 0.5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  <p:bldP spid="8" grpId="0" animBg="1"/>
      <p:bldP spid="8" grpId="1" animBg="1"/>
      <p:bldP spid="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b)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762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39373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590269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69078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7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015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0208 L 0.02049 0.58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1.11111E-6 L 0.15313 0.5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71 0.57755 L 0.26285 0.57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1.11111E-6 L 0.27986 0.57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17" y="76200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1813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498833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69537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70129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243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4896 0.45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45764 L -0.08542 0.4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034 0.4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45764 L -0.32709 0.457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1111 L -0.28351 0.45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37 0.45764 L -0.46337 0.45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17" y="7620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197068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498833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69537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70129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5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4896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45764 L -0.08542 0.4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034 0.4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45995 L -0.32709 0.45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2 -0.00717 L 0.10382 0.1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6 0.14607 L 0.16598 0.148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88 L -0.26389 0.45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5 0.45533 L -0.35139 0.45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4218" y="546081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82392" y="565488"/>
            <a:ext cx="77700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Tìm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hai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miếng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bìa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để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ghép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được</a:t>
            </a:r>
            <a:endParaRPr lang="en-US" sz="4400" b="1" dirty="0">
              <a:solidFill>
                <a:srgbClr val="0070C0"/>
              </a:solidFill>
            </a:endParaRPr>
          </a:p>
          <a:p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tròn</a:t>
            </a:r>
            <a:r>
              <a:rPr lang="en-US" sz="4400" b="1" dirty="0">
                <a:solidFill>
                  <a:srgbClr val="0070C0"/>
                </a:solidFill>
              </a:rPr>
              <a:t>;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vuông</a:t>
            </a:r>
            <a:r>
              <a:rPr lang="en-US" sz="4400" b="1" dirty="0">
                <a:solidFill>
                  <a:srgbClr val="0070C0"/>
                </a:solidFill>
              </a:rPr>
              <a:t>;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tam</a:t>
            </a:r>
          </a:p>
          <a:p>
            <a:r>
              <a:rPr lang="en-US" sz="4400" b="1" dirty="0" err="1">
                <a:solidFill>
                  <a:srgbClr val="0070C0"/>
                </a:solidFill>
              </a:rPr>
              <a:t>giác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hoặc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chữ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nhật</a:t>
            </a:r>
            <a:r>
              <a:rPr lang="en-US" sz="4400" b="1" dirty="0">
                <a:solidFill>
                  <a:srgbClr val="0070C0"/>
                </a:solidFill>
              </a:rPr>
              <a:t>.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2874" r="55949" b="67586"/>
          <a:stretch/>
        </p:blipFill>
        <p:spPr>
          <a:xfrm>
            <a:off x="650836" y="0"/>
            <a:ext cx="1711364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t="36583" r="61864" b="45775"/>
          <a:stretch/>
        </p:blipFill>
        <p:spPr>
          <a:xfrm>
            <a:off x="652504" y="1752600"/>
            <a:ext cx="1492197" cy="2099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54692" r="63474" b="27666"/>
          <a:stretch/>
        </p:blipFill>
        <p:spPr>
          <a:xfrm>
            <a:off x="509721" y="3314700"/>
            <a:ext cx="1706035" cy="24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70747" r="62937" b="11611"/>
          <a:stretch/>
        </p:blipFill>
        <p:spPr>
          <a:xfrm>
            <a:off x="607892" y="4648200"/>
            <a:ext cx="1754308" cy="2468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4" t="13401" r="12634" b="67059"/>
          <a:stretch/>
        </p:blipFill>
        <p:spPr>
          <a:xfrm>
            <a:off x="6400800" y="-104405"/>
            <a:ext cx="2259755" cy="2314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5" t="33635" r="10963" b="46825"/>
          <a:stretch/>
        </p:blipFill>
        <p:spPr>
          <a:xfrm>
            <a:off x="6748258" y="1342676"/>
            <a:ext cx="2395742" cy="2453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50000" r="8616" b="30460"/>
          <a:stretch/>
        </p:blipFill>
        <p:spPr>
          <a:xfrm>
            <a:off x="7064129" y="3124200"/>
            <a:ext cx="1764000" cy="1806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6" t="67053" r="9842" b="13407"/>
          <a:stretch/>
        </p:blipFill>
        <p:spPr>
          <a:xfrm>
            <a:off x="6612073" y="4116273"/>
            <a:ext cx="2668111" cy="27324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2207172" y="3276600"/>
            <a:ext cx="4587766" cy="425669"/>
          </a:xfrm>
          <a:custGeom>
            <a:avLst/>
            <a:gdLst>
              <a:gd name="connsiteX0" fmla="*/ 0 w 4587766"/>
              <a:gd name="connsiteY0" fmla="*/ 425669 h 425669"/>
              <a:gd name="connsiteX1" fmla="*/ 141890 w 4587766"/>
              <a:gd name="connsiteY1" fmla="*/ 394138 h 425669"/>
              <a:gd name="connsiteX2" fmla="*/ 472966 w 4587766"/>
              <a:gd name="connsiteY2" fmla="*/ 362607 h 425669"/>
              <a:gd name="connsiteX3" fmla="*/ 898635 w 4587766"/>
              <a:gd name="connsiteY3" fmla="*/ 299545 h 425669"/>
              <a:gd name="connsiteX4" fmla="*/ 961697 w 4587766"/>
              <a:gd name="connsiteY4" fmla="*/ 283780 h 425669"/>
              <a:gd name="connsiteX5" fmla="*/ 1135118 w 4587766"/>
              <a:gd name="connsiteY5" fmla="*/ 252249 h 425669"/>
              <a:gd name="connsiteX6" fmla="*/ 1245476 w 4587766"/>
              <a:gd name="connsiteY6" fmla="*/ 236483 h 425669"/>
              <a:gd name="connsiteX7" fmla="*/ 1481959 w 4587766"/>
              <a:gd name="connsiteY7" fmla="*/ 189187 h 425669"/>
              <a:gd name="connsiteX8" fmla="*/ 1639614 w 4587766"/>
              <a:gd name="connsiteY8" fmla="*/ 173421 h 425669"/>
              <a:gd name="connsiteX9" fmla="*/ 1844566 w 4587766"/>
              <a:gd name="connsiteY9" fmla="*/ 110359 h 425669"/>
              <a:gd name="connsiteX10" fmla="*/ 1923394 w 4587766"/>
              <a:gd name="connsiteY10" fmla="*/ 78828 h 425669"/>
              <a:gd name="connsiteX11" fmla="*/ 2175642 w 4587766"/>
              <a:gd name="connsiteY11" fmla="*/ 47297 h 425669"/>
              <a:gd name="connsiteX12" fmla="*/ 2238704 w 4587766"/>
              <a:gd name="connsiteY12" fmla="*/ 31531 h 425669"/>
              <a:gd name="connsiteX13" fmla="*/ 2349062 w 4587766"/>
              <a:gd name="connsiteY13" fmla="*/ 0 h 425669"/>
              <a:gd name="connsiteX14" fmla="*/ 3547242 w 4587766"/>
              <a:gd name="connsiteY14" fmla="*/ 31531 h 425669"/>
              <a:gd name="connsiteX15" fmla="*/ 3720662 w 4587766"/>
              <a:gd name="connsiteY15" fmla="*/ 63062 h 425669"/>
              <a:gd name="connsiteX16" fmla="*/ 3831021 w 4587766"/>
              <a:gd name="connsiteY16" fmla="*/ 110359 h 425669"/>
              <a:gd name="connsiteX17" fmla="*/ 4067504 w 4587766"/>
              <a:gd name="connsiteY17" fmla="*/ 173421 h 425669"/>
              <a:gd name="connsiteX18" fmla="*/ 4193628 w 4587766"/>
              <a:gd name="connsiteY18" fmla="*/ 189187 h 425669"/>
              <a:gd name="connsiteX19" fmla="*/ 4240925 w 4587766"/>
              <a:gd name="connsiteY19" fmla="*/ 204952 h 425669"/>
              <a:gd name="connsiteX20" fmla="*/ 4319752 w 4587766"/>
              <a:gd name="connsiteY20" fmla="*/ 236483 h 425669"/>
              <a:gd name="connsiteX21" fmla="*/ 4587766 w 4587766"/>
              <a:gd name="connsiteY21" fmla="*/ 23648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87766" h="425669">
                <a:moveTo>
                  <a:pt x="0" y="425669"/>
                </a:moveTo>
                <a:cubicBezTo>
                  <a:pt x="47297" y="415159"/>
                  <a:pt x="93865" y="400541"/>
                  <a:pt x="141890" y="394138"/>
                </a:cubicBezTo>
                <a:cubicBezTo>
                  <a:pt x="251776" y="379487"/>
                  <a:pt x="472966" y="362607"/>
                  <a:pt x="472966" y="362607"/>
                </a:cubicBezTo>
                <a:cubicBezTo>
                  <a:pt x="775847" y="280004"/>
                  <a:pt x="518840" y="337524"/>
                  <a:pt x="898635" y="299545"/>
                </a:cubicBezTo>
                <a:cubicBezTo>
                  <a:pt x="920195" y="297389"/>
                  <a:pt x="940450" y="288029"/>
                  <a:pt x="961697" y="283780"/>
                </a:cubicBezTo>
                <a:cubicBezTo>
                  <a:pt x="1019311" y="272257"/>
                  <a:pt x="1077163" y="261908"/>
                  <a:pt x="1135118" y="252249"/>
                </a:cubicBezTo>
                <a:cubicBezTo>
                  <a:pt x="1171772" y="246140"/>
                  <a:pt x="1208916" y="243130"/>
                  <a:pt x="1245476" y="236483"/>
                </a:cubicBezTo>
                <a:cubicBezTo>
                  <a:pt x="1324568" y="222103"/>
                  <a:pt x="1401969" y="197186"/>
                  <a:pt x="1481959" y="189187"/>
                </a:cubicBezTo>
                <a:lnTo>
                  <a:pt x="1639614" y="173421"/>
                </a:lnTo>
                <a:cubicBezTo>
                  <a:pt x="1733747" y="79290"/>
                  <a:pt x="1642246" y="150823"/>
                  <a:pt x="1844566" y="110359"/>
                </a:cubicBezTo>
                <a:cubicBezTo>
                  <a:pt x="1872317" y="104809"/>
                  <a:pt x="1895594" y="84123"/>
                  <a:pt x="1923394" y="78828"/>
                </a:cubicBezTo>
                <a:cubicBezTo>
                  <a:pt x="2006634" y="62973"/>
                  <a:pt x="2175642" y="47297"/>
                  <a:pt x="2175642" y="47297"/>
                </a:cubicBezTo>
                <a:cubicBezTo>
                  <a:pt x="2196663" y="42042"/>
                  <a:pt x="2217800" y="37232"/>
                  <a:pt x="2238704" y="31531"/>
                </a:cubicBezTo>
                <a:cubicBezTo>
                  <a:pt x="2275614" y="21465"/>
                  <a:pt x="2310804" y="0"/>
                  <a:pt x="2349062" y="0"/>
                </a:cubicBezTo>
                <a:cubicBezTo>
                  <a:pt x="2748594" y="0"/>
                  <a:pt x="3147849" y="21021"/>
                  <a:pt x="3547242" y="31531"/>
                </a:cubicBezTo>
                <a:cubicBezTo>
                  <a:pt x="3591555" y="37862"/>
                  <a:pt x="3672568" y="45573"/>
                  <a:pt x="3720662" y="63062"/>
                </a:cubicBezTo>
                <a:cubicBezTo>
                  <a:pt x="3758275" y="76739"/>
                  <a:pt x="3793330" y="96898"/>
                  <a:pt x="3831021" y="110359"/>
                </a:cubicBezTo>
                <a:cubicBezTo>
                  <a:pt x="3858669" y="120233"/>
                  <a:pt x="4045148" y="170626"/>
                  <a:pt x="4067504" y="173421"/>
                </a:cubicBezTo>
                <a:lnTo>
                  <a:pt x="4193628" y="189187"/>
                </a:lnTo>
                <a:cubicBezTo>
                  <a:pt x="4209394" y="194442"/>
                  <a:pt x="4225365" y="199117"/>
                  <a:pt x="4240925" y="204952"/>
                </a:cubicBezTo>
                <a:cubicBezTo>
                  <a:pt x="4267423" y="214889"/>
                  <a:pt x="4291568" y="233921"/>
                  <a:pt x="4319752" y="236483"/>
                </a:cubicBezTo>
                <a:cubicBezTo>
                  <a:pt x="4408723" y="244571"/>
                  <a:pt x="4498428" y="236483"/>
                  <a:pt x="4587766" y="23648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1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2986 L -0.58732 0.1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1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926 L 0.65521 -0.26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3935 L -0.62795 -0.5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38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00231 L -0.58385 0.0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/>
          <p:nvPr/>
        </p:nvSpPr>
        <p:spPr>
          <a:xfrm>
            <a:off x="1478246" y="2229332"/>
            <a:ext cx="2101500" cy="3236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Xem lại bài đã học</a:t>
            </a:r>
            <a:endParaRPr sz="3609" dirty="0"/>
          </a:p>
        </p:txBody>
      </p:sp>
      <p:sp>
        <p:nvSpPr>
          <p:cNvPr id="523" name="Google Shape;523;p48"/>
          <p:cNvSpPr/>
          <p:nvPr/>
        </p:nvSpPr>
        <p:spPr>
          <a:xfrm>
            <a:off x="3673596" y="2229332"/>
            <a:ext cx="1858500" cy="3236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Hoàn thành vở bài tập Toán</a:t>
            </a:r>
            <a:endParaRPr sz="3609" dirty="0"/>
          </a:p>
        </p:txBody>
      </p:sp>
      <p:sp>
        <p:nvSpPr>
          <p:cNvPr id="524" name="Google Shape;524;p48"/>
          <p:cNvSpPr/>
          <p:nvPr/>
        </p:nvSpPr>
        <p:spPr>
          <a:xfrm>
            <a:off x="5625947" y="2229332"/>
            <a:ext cx="1955700" cy="32363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/>
              <a:t>Chuẩn bị bài mới</a:t>
            </a:r>
            <a:endParaRPr sz="3609"/>
          </a:p>
        </p:txBody>
      </p:sp>
      <p:sp>
        <p:nvSpPr>
          <p:cNvPr id="526" name="Google Shape;526;p48"/>
          <p:cNvSpPr txBox="1">
            <a:spLocks noGrp="1"/>
          </p:cNvSpPr>
          <p:nvPr>
            <p:ph type="ctrTitle"/>
          </p:nvPr>
        </p:nvSpPr>
        <p:spPr>
          <a:xfrm>
            <a:off x="1495228" y="1132282"/>
            <a:ext cx="6153545" cy="948547"/>
          </a:xfrm>
          <a:prstGeom prst="rect">
            <a:avLst/>
          </a:prstGeom>
          <a:solidFill>
            <a:srgbClr val="FFFFCC"/>
          </a:solidFill>
        </p:spPr>
        <p:txBody>
          <a:bodyPr spcFirstLastPara="1" vert="horz" wrap="square" lIns="91505" tIns="91505" rIns="91505" bIns="91505" rtlCol="0" anchor="t" anchorCtr="0">
            <a:noAutofit/>
          </a:bodyPr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DẶN DÒ</a:t>
            </a:r>
            <a:endParaRPr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08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356734" y="1967549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97098" y="95931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290" y="2054941"/>
            <a:ext cx="577497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.VnAvant" pitchFamily="34" charset="0"/>
              </a:rPr>
              <a:t>Bài</a:t>
            </a:r>
            <a:r>
              <a:rPr lang="en-US" sz="4400" dirty="0">
                <a:latin typeface=".VnAvant" pitchFamily="34" charset="0"/>
              </a:rPr>
              <a:t> 8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THỰC HÀNH LẮP GHÉP, XẾP HÌNH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37483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2104080" y="333799"/>
            <a:ext cx="1294536" cy="834191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234258"/>
            <a:ext cx="8295122" cy="9255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5414" dirty="0">
                <a:solidFill>
                  <a:srgbClr val="FFFF0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  <p:pic>
        <p:nvPicPr>
          <p:cNvPr id="13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921">
            <a:off x="-181061" y="3328836"/>
            <a:ext cx="3556319" cy="3085001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8085566" y="1131209"/>
            <a:ext cx="1294536" cy="834191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4115318" y="1199327"/>
            <a:ext cx="1294536" cy="834191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6637593" y="331273"/>
            <a:ext cx="1294536" cy="8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17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4 C -2.77778E-6 -0.03519 0.029 -0.13635 0.054 -0.14283 C 0.079 -0.14931 0.12275 -0.07431 0.15 -0.03913 C 0.17674 -0.00417 0.18108 0.06759 0.21615 0.06759 C 0.24966 0.06759 0.42813 -0.01806 0.42813 -0.05301 " pathEditMode="relative" rAng="0" ptsTypes="AAAAA">
                                      <p:cBhvr>
                                        <p:cTn id="31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2256" y="61002"/>
            <a:ext cx="9144000" cy="6716160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" y="3798283"/>
            <a:ext cx="2208845" cy="22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3838908" y="3486292"/>
            <a:ext cx="2575022" cy="25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6393997" y="2852677"/>
            <a:ext cx="2750003" cy="25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726" y="4104311"/>
            <a:ext cx="1455975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002795" y="850872"/>
            <a:ext cx="4293168" cy="1489585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8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3008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393997" y="3032151"/>
            <a:ext cx="1546220" cy="1276407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3" y="1205961"/>
            <a:ext cx="3038849" cy="226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177163" y="2931810"/>
            <a:ext cx="1988639" cy="99431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99" y="1205961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0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5867" y="4015183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2707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0846" y="5125551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8956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53" y="4096913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137509" y="268650"/>
            <a:ext cx="5500007" cy="180641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8" y="466235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335079">
            <a:off x="3505374" y="462708"/>
            <a:ext cx="4295894" cy="134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cần mấy miếng bìa hình tam giác để ghép được ngôi nhà?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039933" y="35862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959340" y="4833130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879692" y="2431338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33" y="713692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38" y="5213345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05" y="2974931"/>
            <a:ext cx="551972" cy="532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6385" y="2075065"/>
            <a:ext cx="2764115" cy="205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9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880" y="4060895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 tam giác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5859" y="5171263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Hình tròn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43" y="4132711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66" y="5250720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9013" y="2941312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 chữ nhật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85" y="3025772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2995983" y="-6967"/>
            <a:ext cx="5500007" cy="148958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"/>
            <a:ext cx="2406253" cy="16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275070"/>
            <a:ext cx="4295894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 thích hợp đặt vào ô có dấu chấm hỏi là: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924946" y="3631986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1844353" y="4878842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764705" y="2525178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06" y="-6967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42" y="1693416"/>
            <a:ext cx="8005763" cy="70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5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7274" y="3847683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3308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5       2       4   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2253" y="4958051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3       1       4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60" y="5037508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5407" y="27281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5       1       4          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60" y="3929413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123054" y="-9326"/>
            <a:ext cx="5500007" cy="148958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8" y="31872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5385" y="267082"/>
            <a:ext cx="4295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bao nhiêu hình để ghép được hình bên dưới?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721340" y="34187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640747" y="4665630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561099" y="2263838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77" y="267082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44" y="2805931"/>
            <a:ext cx="545507" cy="535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40145" y="1744566"/>
            <a:ext cx="2905696" cy="4399662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2166903" y="2854247"/>
            <a:ext cx="429549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3182072" y="2834776"/>
            <a:ext cx="457200" cy="44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4318490" y="2870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/>
          <p:cNvSpPr/>
          <p:nvPr/>
        </p:nvSpPr>
        <p:spPr>
          <a:xfrm>
            <a:off x="2219731" y="3972780"/>
            <a:ext cx="429549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3234900" y="3953309"/>
            <a:ext cx="457200" cy="44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4371318" y="398873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/>
          <p:cNvSpPr/>
          <p:nvPr/>
        </p:nvSpPr>
        <p:spPr>
          <a:xfrm>
            <a:off x="2184980" y="5094726"/>
            <a:ext cx="429549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3200149" y="5075255"/>
            <a:ext cx="457200" cy="44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4336567" y="5110679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7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65CAA-63D7-472C-83D4-604711A7C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07" y="2495405"/>
            <a:ext cx="2167435" cy="19241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EC578-8B85-4F83-960A-19828664C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6" y="2435245"/>
            <a:ext cx="1984356" cy="19843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85B9F-FA65-41BA-A4F0-0A6304794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" y="2161672"/>
            <a:ext cx="1913263" cy="2667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C5F2677-EACE-49CF-85F1-372D264E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114"/>
            <a:ext cx="7886700" cy="2671262"/>
          </a:xfrm>
        </p:spPr>
        <p:txBody>
          <a:bodyPr>
            <a:noAutofit/>
          </a:bodyPr>
          <a:lstStyle/>
          <a:p>
            <a:pPr algn="ctr"/>
            <a:r>
              <a:rPr lang="en-US" sz="599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9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9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566" y="2491394"/>
            <a:ext cx="2590539" cy="1831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9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609600" y="106680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3|1.6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289</Words>
  <Application>Microsoft Office PowerPoint</Application>
  <PresentationFormat>On-screen Show (4:3)</PresentationFormat>
  <Paragraphs>58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.VnAvant</vt:lpstr>
      <vt:lpstr>A3.BoosterNextFYBlackRegular-San</vt:lpstr>
      <vt:lpstr>Arial</vt:lpstr>
      <vt:lpstr>Arial-Rounded</vt:lpstr>
      <vt:lpstr>Calibri</vt:lpstr>
      <vt:lpstr>Constantia</vt:lpstr>
      <vt:lpstr>iCiel Nabila</vt:lpstr>
      <vt:lpstr>Quicksand</vt:lpstr>
      <vt:lpstr>Times New Roman</vt:lpstr>
      <vt:lpstr>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Chuẩn bị: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 Tuan Duy</cp:lastModifiedBy>
  <cp:revision>30</cp:revision>
  <dcterms:created xsi:type="dcterms:W3CDTF">2006-08-16T00:00:00Z</dcterms:created>
  <dcterms:modified xsi:type="dcterms:W3CDTF">2025-10-26T09:16:32Z</dcterms:modified>
</cp:coreProperties>
</file>