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5"/>
  </p:notesMasterIdLst>
  <p:sldIdLst>
    <p:sldId id="457" r:id="rId2"/>
    <p:sldId id="524" r:id="rId3"/>
    <p:sldId id="493" r:id="rId4"/>
    <p:sldId id="490" r:id="rId5"/>
    <p:sldId id="465" r:id="rId6"/>
    <p:sldId id="467" r:id="rId7"/>
    <p:sldId id="468" r:id="rId8"/>
    <p:sldId id="469" r:id="rId9"/>
    <p:sldId id="511" r:id="rId10"/>
    <p:sldId id="502" r:id="rId11"/>
    <p:sldId id="491" r:id="rId12"/>
    <p:sldId id="488" r:id="rId13"/>
    <p:sldId id="485" r:id="rId14"/>
    <p:sldId id="489" r:id="rId15"/>
    <p:sldId id="472" r:id="rId16"/>
    <p:sldId id="473" r:id="rId17"/>
    <p:sldId id="474" r:id="rId18"/>
    <p:sldId id="475" r:id="rId19"/>
    <p:sldId id="526" r:id="rId20"/>
    <p:sldId id="515" r:id="rId21"/>
    <p:sldId id="492" r:id="rId22"/>
    <p:sldId id="453" r:id="rId23"/>
    <p:sldId id="45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336600"/>
    <a:srgbClr val="003300"/>
    <a:srgbClr val="C126E0"/>
    <a:srgbClr val="0033CC"/>
    <a:srgbClr val="99CCFF"/>
    <a:srgbClr val="FFFFFF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0DA-A998-44A5-B939-D35E2F2ECBE7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2F881-53E6-44FF-B275-B726B683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6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" y="3976514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4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6" y="2305513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7" y="2900937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5" y="2314457"/>
            <a:ext cx="9959123" cy="4315001"/>
          </a:xfrm>
          <a:prstGeom prst="rect">
            <a:avLst/>
          </a:prstGeom>
        </p:spPr>
        <p:txBody>
          <a:bodyPr spcFirstLastPara="1" wrap="none" lIns="121472" tIns="60814" rIns="121472" bIns="608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3" y="3714037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3" tIns="80947" rIns="161893" bIns="80947" anchor="ctr"/>
          <a:lstStyle/>
          <a:p>
            <a:pPr algn="ctr" defTabSz="2158203">
              <a:defRPr/>
            </a:pPr>
            <a:r>
              <a:rPr lang="en-US" altLang="zh-CN" sz="5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9644" r="42328" b="13661"/>
          <a:stretch/>
        </p:blipFill>
        <p:spPr bwMode="auto">
          <a:xfrm>
            <a:off x="2506132" y="347132"/>
            <a:ext cx="7933267" cy="595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8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7" y="2362200"/>
            <a:ext cx="6045200" cy="1897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THỰC HÀNH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5867" y="1049869"/>
            <a:ext cx="1139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Hãy kể về một thành viên ở trường mà em yêu quý?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755094" y="1676309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9" descr="1-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4766733"/>
            <a:ext cx="12140809" cy="20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2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345"/>
            <a:ext cx="12192000" cy="6990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9154" y="1210435"/>
            <a:ext cx="817369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Nêu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làm?</a:t>
            </a:r>
            <a:endParaRPr lang="en-US" sz="3600" b="1" dirty="0">
              <a:solidFill>
                <a:srgbClr val="008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798803" y="2875034"/>
            <a:ext cx="2171812" cy="15370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696">
            <a:off x="6649206" y="4688128"/>
            <a:ext cx="1401770" cy="1433351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913" y="2252133"/>
            <a:ext cx="1333726" cy="46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9297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2412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3939"/>
          <a:stretch/>
        </p:blipFill>
        <p:spPr>
          <a:xfrm>
            <a:off x="1036213" y="533400"/>
            <a:ext cx="10102843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10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1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47677" r="12284" b="1090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5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209550"/>
            <a:ext cx="8763000" cy="6477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334933" y="2429935"/>
            <a:ext cx="576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Luôn kính trọng, biết ơn thầy cô và các thành viên khác trong nhà trường.</a:t>
            </a:r>
          </a:p>
        </p:txBody>
      </p:sp>
    </p:spTree>
    <p:extLst>
      <p:ext uri="{BB962C8B-B14F-4D97-AF65-F5344CB8AC3E}">
        <p14:creationId xmlns:p14="http://schemas.microsoft.com/office/powerpoint/2010/main" val="337089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3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62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3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3" y="2872861"/>
            <a:ext cx="7195481" cy="3419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052761" y="929004"/>
            <a:ext cx="1041309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000" b="1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8: CÙNG KHÁM PHÁ TRƯỜNG HỌC</a:t>
            </a:r>
            <a:endParaRPr lang="en-US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sz="5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 </a:t>
            </a:r>
            <a:endParaRPr lang="vi-VN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0047" r="43474" b="15951"/>
          <a:stretch/>
        </p:blipFill>
        <p:spPr bwMode="auto">
          <a:xfrm>
            <a:off x="1320800" y="222599"/>
            <a:ext cx="9519265" cy="598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15344" r="50729" b="18411"/>
          <a:stretch/>
        </p:blipFill>
        <p:spPr bwMode="auto">
          <a:xfrm>
            <a:off x="1504335" y="428126"/>
            <a:ext cx="9335730" cy="593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9526" r="49199" b="13702"/>
          <a:stretch/>
        </p:blipFill>
        <p:spPr bwMode="auto">
          <a:xfrm>
            <a:off x="2108200" y="223001"/>
            <a:ext cx="8627533" cy="620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6" y="2455333"/>
            <a:ext cx="6087533" cy="20235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985" y="2405271"/>
            <a:ext cx="86982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  <p:pic>
        <p:nvPicPr>
          <p:cNvPr id="3" name="FILE_20211023_193835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471" y="579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383" y="816058"/>
            <a:ext cx="9626353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vận dụng tốt nội dung bài học.</a:t>
            </a:r>
          </a:p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 bị bài 7: Cùng khám phá trường học T3</a:t>
            </a:r>
          </a:p>
        </p:txBody>
      </p:sp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099733"/>
            <a:ext cx="12140809" cy="47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2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"/>
            <a:ext cx="12192000" cy="686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011561" y="1828800"/>
            <a:ext cx="7698658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02650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131733" y="2370672"/>
            <a:ext cx="6849534" cy="206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KHỞI ĐỘNG VÀ KẾT NỐI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KHÁM PHÁ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4747" r="10129" b="17172"/>
          <a:stretch/>
        </p:blipFill>
        <p:spPr>
          <a:xfrm>
            <a:off x="609600" y="147484"/>
            <a:ext cx="10972800" cy="64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7576" r="50854" b="53939"/>
          <a:stretch/>
        </p:blipFill>
        <p:spPr>
          <a:xfrm>
            <a:off x="406402" y="304800"/>
            <a:ext cx="11568532" cy="599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6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2" t="15112" r="10486" b="54113"/>
          <a:stretch/>
        </p:blipFill>
        <p:spPr>
          <a:xfrm>
            <a:off x="1187865" y="304800"/>
            <a:ext cx="9886537" cy="582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88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50446" r="12779" b="17620"/>
          <a:stretch/>
        </p:blipFill>
        <p:spPr>
          <a:xfrm>
            <a:off x="1422400" y="533400"/>
            <a:ext cx="9966664" cy="567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87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58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3455</TotalTime>
  <Words>111</Words>
  <Application>Microsoft Office PowerPoint</Application>
  <PresentationFormat>Widescreen</PresentationFormat>
  <Paragraphs>18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Arial-SGK-TV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Tran Tuan Duy</cp:lastModifiedBy>
  <cp:revision>203</cp:revision>
  <dcterms:created xsi:type="dcterms:W3CDTF">2018-08-07T02:06:19Z</dcterms:created>
  <dcterms:modified xsi:type="dcterms:W3CDTF">2025-10-26T09:17:17Z</dcterms:modified>
</cp:coreProperties>
</file>