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9" r:id="rId5"/>
    <p:sldMasterId id="2147483711" r:id="rId6"/>
  </p:sldMasterIdLst>
  <p:notesMasterIdLst>
    <p:notesMasterId r:id="rId36"/>
  </p:notesMasterIdLst>
  <p:sldIdLst>
    <p:sldId id="283" r:id="rId7"/>
    <p:sldId id="284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57" r:id="rId16"/>
    <p:sldId id="259" r:id="rId17"/>
    <p:sldId id="265" r:id="rId18"/>
    <p:sldId id="266" r:id="rId19"/>
    <p:sldId id="260" r:id="rId20"/>
    <p:sldId id="267" r:id="rId21"/>
    <p:sldId id="268" r:id="rId22"/>
    <p:sldId id="269" r:id="rId23"/>
    <p:sldId id="270" r:id="rId24"/>
    <p:sldId id="28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287" r:id="rId34"/>
    <p:sldId id="281" r:id="rId35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FF33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03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35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4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66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04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6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79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41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16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59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99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61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921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22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82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3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41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50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59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51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50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034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26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64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601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2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43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74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06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354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589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268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312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171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056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7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020245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170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51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245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250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55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362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732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058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2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50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1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26-Oct-25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4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8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3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26-Oct-25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8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3.wdp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3.wdp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3.wdp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slideLayout" Target="../slideLayouts/slideLayout2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3.wdp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slideLayout" Target="../slideLayouts/slideLayout3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3.wdp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40957" y="67715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41" y="231946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</a:bodyPr>
          <a:lstStyle/>
          <a:p>
            <a:pPr>
              <a:lnSpc>
                <a:spcPct val="100000"/>
              </a:lnSpc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4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121558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943347" y="106653"/>
            <a:ext cx="5684569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00363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-23688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89" y="2424111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943346" y="102065"/>
            <a:ext cx="5684569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15" y="2524146"/>
            <a:ext cx="35433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8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2019" b="3219"/>
          <a:stretch/>
        </p:blipFill>
        <p:spPr>
          <a:xfrm>
            <a:off x="107504" y="1146055"/>
            <a:ext cx="4464496" cy="234713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08603" y="3665672"/>
            <a:ext cx="6480720" cy="809930"/>
            <a:chOff x="971600" y="3595345"/>
            <a:chExt cx="6480720" cy="8099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3595345"/>
              <a:ext cx="6480720" cy="809930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>
              <a:off x="992579" y="3713266"/>
              <a:ext cx="432048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181" b="3664"/>
          <a:stretch/>
        </p:blipFill>
        <p:spPr>
          <a:xfrm>
            <a:off x="4499992" y="1131590"/>
            <a:ext cx="4608512" cy="23615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3AAF85-7DA2-4884-B329-0337DC523F71}"/>
              </a:ext>
            </a:extLst>
          </p:cNvPr>
          <p:cNvSpPr/>
          <p:nvPr/>
        </p:nvSpPr>
        <p:spPr>
          <a:xfrm>
            <a:off x="2892290" y="2747154"/>
            <a:ext cx="759339" cy="6336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948274-0CA8-4555-BE5A-55776DA7E114}"/>
              </a:ext>
            </a:extLst>
          </p:cNvPr>
          <p:cNvSpPr/>
          <p:nvPr/>
        </p:nvSpPr>
        <p:spPr>
          <a:xfrm>
            <a:off x="6010912" y="2728300"/>
            <a:ext cx="621521" cy="6970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20538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SỐ 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" r="1176" b="3650"/>
          <a:stretch/>
        </p:blipFill>
        <p:spPr>
          <a:xfrm>
            <a:off x="0" y="1695235"/>
            <a:ext cx="9036496" cy="202864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71600" y="2005449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40352" y="2005449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67744" y="3003798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46769" y="3003798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28184" y="2999390"/>
            <a:ext cx="648072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91630"/>
            <a:ext cx="8566685" cy="2028951"/>
          </a:xfrm>
        </p:spPr>
      </p:pic>
      <p:sp>
        <p:nvSpPr>
          <p:cNvPr id="9" name="Rounded Rectangle 8"/>
          <p:cNvSpPr/>
          <p:nvPr/>
        </p:nvSpPr>
        <p:spPr>
          <a:xfrm>
            <a:off x="1115616" y="177966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68344" y="177966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83768" y="285978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10826" y="285978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84168" y="2856689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022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/>
          <a:stretch/>
        </p:blipFill>
        <p:spPr>
          <a:xfrm>
            <a:off x="251520" y="1275606"/>
            <a:ext cx="8497888" cy="2525793"/>
          </a:xfrm>
        </p:spPr>
      </p:pic>
      <p:sp>
        <p:nvSpPr>
          <p:cNvPr id="6" name="Rounded Rectangle 5"/>
          <p:cNvSpPr/>
          <p:nvPr/>
        </p:nvSpPr>
        <p:spPr>
          <a:xfrm>
            <a:off x="1115616" y="163564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24328" y="163564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39752" y="2859782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67944" y="2859782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40152" y="2859782"/>
            <a:ext cx="57606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875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SỐ 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8"/>
          <a:stretch/>
        </p:blipFill>
        <p:spPr>
          <a:xfrm>
            <a:off x="2843808" y="1091169"/>
            <a:ext cx="4439270" cy="35688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5600" y="1646380"/>
            <a:ext cx="12241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779912" y="827764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60452" y="798692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4" b="5882"/>
          <a:stretch/>
        </p:blipFill>
        <p:spPr>
          <a:xfrm>
            <a:off x="2267744" y="771550"/>
            <a:ext cx="4320480" cy="3456384"/>
          </a:xfrm>
        </p:spPr>
      </p:pic>
      <p:sp>
        <p:nvSpPr>
          <p:cNvPr id="6" name="Rounded Rectangle 5"/>
          <p:cNvSpPr/>
          <p:nvPr/>
        </p:nvSpPr>
        <p:spPr>
          <a:xfrm>
            <a:off x="3923928" y="3147814"/>
            <a:ext cx="1656184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75856" y="267494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80112" y="246016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440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 r="14925" b="11488"/>
          <a:stretch/>
        </p:blipFill>
        <p:spPr>
          <a:xfrm>
            <a:off x="2339752" y="843557"/>
            <a:ext cx="4104456" cy="3312369"/>
          </a:xfrm>
        </p:spPr>
      </p:pic>
      <p:sp>
        <p:nvSpPr>
          <p:cNvPr id="6" name="Rounded Rectangle 5"/>
          <p:cNvSpPr/>
          <p:nvPr/>
        </p:nvSpPr>
        <p:spPr>
          <a:xfrm>
            <a:off x="3995936" y="3363838"/>
            <a:ext cx="1512168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19872" y="41151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52120" y="412676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09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0" r="6018" b="14753"/>
          <a:stretch/>
        </p:blipFill>
        <p:spPr>
          <a:xfrm>
            <a:off x="3131840" y="539256"/>
            <a:ext cx="3528392" cy="3328638"/>
          </a:xfrm>
        </p:spPr>
      </p:pic>
      <p:sp>
        <p:nvSpPr>
          <p:cNvPr id="6" name="Rounded Rectangle 5"/>
          <p:cNvSpPr/>
          <p:nvPr/>
        </p:nvSpPr>
        <p:spPr>
          <a:xfrm>
            <a:off x="3995936" y="3075806"/>
            <a:ext cx="1440160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35311" y="23543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01435" y="23543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11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83518"/>
            <a:ext cx="4352562" cy="3960439"/>
          </a:xfrm>
        </p:spPr>
      </p:pic>
      <p:sp>
        <p:nvSpPr>
          <p:cNvPr id="6" name="Rounded Rectangle 5"/>
          <p:cNvSpPr/>
          <p:nvPr/>
        </p:nvSpPr>
        <p:spPr>
          <a:xfrm>
            <a:off x="3903965" y="3219822"/>
            <a:ext cx="1368152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75856" y="41151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08104" y="410242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57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55410" t="39846" r="25669" b="26501"/>
          <a:stretch/>
        </p:blipFill>
        <p:spPr>
          <a:xfrm>
            <a:off x="1979712" y="327128"/>
            <a:ext cx="4248472" cy="42484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80116" y="3462570"/>
            <a:ext cx="1512168" cy="733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741983" y="366884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76056" y="341073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2240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40957" y="67715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121558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943347" y="106653"/>
            <a:ext cx="5684569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00363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-23688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89" y="2424111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943346" y="102065"/>
            <a:ext cx="5684569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ED1695-7951-4D0F-92B9-E1C0D95183E1}"/>
              </a:ext>
            </a:extLst>
          </p:cNvPr>
          <p:cNvSpPr txBox="1"/>
          <p:nvPr/>
        </p:nvSpPr>
        <p:spPr>
          <a:xfrm>
            <a:off x="3779912" y="1723469"/>
            <a:ext cx="187220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2754062"/>
            <a:ext cx="337675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MẤY VÀ MẤY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en-US" altLang="ko-K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Tiết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5106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8" y="1731069"/>
            <a:ext cx="178204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10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620123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9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40" y="3410897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8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7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43100" y="-112281"/>
            <a:ext cx="4514850" cy="171996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73579" y="2381571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45819" y="4099770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81990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100" y="57651"/>
            <a:ext cx="2543175" cy="1399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457200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9100" y="1200150"/>
            <a:ext cx="342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15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756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80" y="1732013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7" y="3282724"/>
            <a:ext cx="2457453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7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286663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891268" y="1893585"/>
            <a:ext cx="2537983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2675662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9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6"/>
            <a:ext cx="4514850" cy="167119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45819" y="1740338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1" y="169206"/>
            <a:ext cx="2650331" cy="149440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72050" y="514350"/>
            <a:ext cx="752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82715" y="1330308"/>
            <a:ext cx="342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15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919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1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776585" y="1714027"/>
            <a:ext cx="2343153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8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22392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A. 7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39" y="3410897"/>
            <a:ext cx="21946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A. 6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2504212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A. 5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57150"/>
            <a:ext cx="4514850" cy="157142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109749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290" y="70155"/>
            <a:ext cx="2550319" cy="14571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39538" y="496651"/>
            <a:ext cx="66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1999" y="1242968"/>
            <a:ext cx="342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15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216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8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66402" y="3437008"/>
            <a:ext cx="2448548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6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59051"/>
            <a:ext cx="2400303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857497" y="1743064"/>
            <a:ext cx="2457453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2504212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204553" y="24494"/>
            <a:ext cx="4514850" cy="169730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03066" y="1596371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620" y="94970"/>
            <a:ext cx="3750469" cy="9929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57749" y="457200"/>
            <a:ext cx="571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0" y="1200150"/>
            <a:ext cx="5715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135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57750" y="981879"/>
            <a:ext cx="0" cy="2022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94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1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925040" y="4234467"/>
            <a:ext cx="1714499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4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40" y="3410897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857497" y="1691685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7"/>
            <a:ext cx="4514850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13853" y="1544993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109749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và 2 được mấy?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3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1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8" y="1731069"/>
            <a:ext cx="178204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4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40" y="3410897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7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7"/>
            <a:ext cx="4514850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109749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và 3 được mấy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1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8" y="3429730"/>
            <a:ext cx="178204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10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38" y="1691685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7"/>
            <a:ext cx="4514850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09649" y="150795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và 5 được mấy?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1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91267" y="3429730"/>
            <a:ext cx="174827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9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7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852302" y="1731068"/>
            <a:ext cx="1787236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8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43100" y="21766"/>
            <a:ext cx="5133203" cy="167097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09649" y="153405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619" y="94004"/>
            <a:ext cx="3900488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2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1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5-KP-(3).png">
            <a:extLst>
              <a:ext uri="{FF2B5EF4-FFF2-40B4-BE49-F238E27FC236}">
                <a16:creationId xmlns:a16="http://schemas.microsoft.com/office/drawing/2014/main" id="{CFD3AD26-320A-45AF-882F-9BC229CA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927" y="328407"/>
            <a:ext cx="1279821" cy="1332513"/>
          </a:xfrm>
          <a:prstGeom prst="rect">
            <a:avLst/>
          </a:prstGeom>
          <a:noFill/>
        </p:spPr>
      </p:pic>
      <p:grpSp>
        <p:nvGrpSpPr>
          <p:cNvPr id="5" name="Group 53">
            <a:extLst>
              <a:ext uri="{FF2B5EF4-FFF2-40B4-BE49-F238E27FC236}">
                <a16:creationId xmlns:a16="http://schemas.microsoft.com/office/drawing/2014/main" id="{AEA089FD-9B70-47C2-AFB6-84EE7F5F3D2F}"/>
              </a:ext>
            </a:extLst>
          </p:cNvPr>
          <p:cNvGrpSpPr/>
          <p:nvPr/>
        </p:nvGrpSpPr>
        <p:grpSpPr>
          <a:xfrm>
            <a:off x="1348965" y="144103"/>
            <a:ext cx="1828974" cy="850561"/>
            <a:chOff x="1447605" y="2394238"/>
            <a:chExt cx="2376539" cy="1077360"/>
          </a:xfrm>
        </p:grpSpPr>
        <p:sp>
          <p:nvSpPr>
            <p:cNvPr id="6" name="Cloud Callout 11">
              <a:extLst>
                <a:ext uri="{FF2B5EF4-FFF2-40B4-BE49-F238E27FC236}">
                  <a16:creationId xmlns:a16="http://schemas.microsoft.com/office/drawing/2014/main" id="{24DF4827-18CC-48B8-9576-BCEFDCBFD3A1}"/>
                </a:ext>
              </a:extLst>
            </p:cNvPr>
            <p:cNvSpPr/>
            <p:nvPr/>
          </p:nvSpPr>
          <p:spPr>
            <a:xfrm>
              <a:off x="1447605" y="239423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761D0B-F827-4F36-9ECE-2EB7EEC1041B}"/>
                </a:ext>
              </a:extLst>
            </p:cNvPr>
            <p:cNvSpPr txBox="1"/>
            <p:nvPr/>
          </p:nvSpPr>
          <p:spPr>
            <a:xfrm>
              <a:off x="1688622" y="2606349"/>
              <a:ext cx="2135522" cy="584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solidFill>
                    <a:srgbClr val="FF0000"/>
                  </a:solidFill>
                </a:rPr>
                <a:t>Ghi nhớ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04403" y="3075806"/>
            <a:ext cx="3312368" cy="1800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1707349" y="3370785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</a:p>
        </p:txBody>
      </p:sp>
      <p:sp>
        <p:nvSpPr>
          <p:cNvPr id="163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29918" y="338022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</a:p>
        </p:txBody>
      </p:sp>
      <p:grpSp>
        <p:nvGrpSpPr>
          <p:cNvPr id="164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372111" y="3286007"/>
            <a:ext cx="523089" cy="459684"/>
            <a:chOff x="4968997" y="3305984"/>
            <a:chExt cx="523271" cy="523274"/>
          </a:xfrm>
        </p:grpSpPr>
        <p:sp>
          <p:nvSpPr>
            <p:cNvPr id="165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66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0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2749477" y="3286007"/>
            <a:ext cx="523089" cy="459684"/>
            <a:chOff x="7347188" y="3305984"/>
            <a:chExt cx="523271" cy="523274"/>
          </a:xfrm>
        </p:grpSpPr>
        <p:sp>
          <p:nvSpPr>
            <p:cNvPr id="171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3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1456507" y="3280525"/>
            <a:ext cx="523089" cy="459684"/>
            <a:chOff x="6334467" y="3306356"/>
            <a:chExt cx="523271" cy="523273"/>
          </a:xfrm>
        </p:grpSpPr>
        <p:sp>
          <p:nvSpPr>
            <p:cNvPr id="174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75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6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2739060" y="3287884"/>
            <a:ext cx="523089" cy="459684"/>
            <a:chOff x="7347188" y="3305984"/>
            <a:chExt cx="523271" cy="523274"/>
          </a:xfrm>
        </p:grpSpPr>
        <p:sp>
          <p:nvSpPr>
            <p:cNvPr id="177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78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79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361695" y="3287884"/>
            <a:ext cx="523089" cy="459684"/>
            <a:chOff x="4968997" y="3305984"/>
            <a:chExt cx="523271" cy="523274"/>
          </a:xfrm>
        </p:grpSpPr>
        <p:sp>
          <p:nvSpPr>
            <p:cNvPr id="180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81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82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1759300" y="4196426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</a:p>
        </p:txBody>
      </p:sp>
      <p:sp>
        <p:nvSpPr>
          <p:cNvPr id="183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37499" y="4218145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</a:p>
        </p:txBody>
      </p:sp>
      <p:grpSp>
        <p:nvGrpSpPr>
          <p:cNvPr id="184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1445804" y="4085358"/>
            <a:ext cx="523089" cy="459684"/>
            <a:chOff x="6334467" y="3306356"/>
            <a:chExt cx="523271" cy="523273"/>
          </a:xfrm>
        </p:grpSpPr>
        <p:sp>
          <p:nvSpPr>
            <p:cNvPr id="185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86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7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2739060" y="4106024"/>
            <a:ext cx="523089" cy="459684"/>
            <a:chOff x="7347188" y="3305984"/>
            <a:chExt cx="523271" cy="523274"/>
          </a:xfrm>
        </p:grpSpPr>
        <p:sp>
          <p:nvSpPr>
            <p:cNvPr id="188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89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90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329251" y="4133970"/>
            <a:ext cx="523089" cy="459684"/>
            <a:chOff x="4968997" y="3305984"/>
            <a:chExt cx="523271" cy="523274"/>
          </a:xfrm>
        </p:grpSpPr>
        <p:sp>
          <p:nvSpPr>
            <p:cNvPr id="191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92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93" name="Rectangle 192"/>
          <p:cNvSpPr/>
          <p:nvPr/>
        </p:nvSpPr>
        <p:spPr>
          <a:xfrm>
            <a:off x="204403" y="1958952"/>
            <a:ext cx="3312368" cy="883054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4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1707349" y="2177075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</a:p>
        </p:txBody>
      </p:sp>
      <p:sp>
        <p:nvSpPr>
          <p:cNvPr id="195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29918" y="218651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</a:p>
        </p:txBody>
      </p:sp>
      <p:grpSp>
        <p:nvGrpSpPr>
          <p:cNvPr id="196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372111" y="2092297"/>
            <a:ext cx="523089" cy="459684"/>
            <a:chOff x="4968997" y="3305984"/>
            <a:chExt cx="523271" cy="523274"/>
          </a:xfrm>
        </p:grpSpPr>
        <p:sp>
          <p:nvSpPr>
            <p:cNvPr id="197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9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2749477" y="2092297"/>
            <a:ext cx="523089" cy="459684"/>
            <a:chOff x="7347188" y="3305984"/>
            <a:chExt cx="523271" cy="523274"/>
          </a:xfrm>
        </p:grpSpPr>
        <p:sp>
          <p:nvSpPr>
            <p:cNvPr id="200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2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1456507" y="2086815"/>
            <a:ext cx="523089" cy="459684"/>
            <a:chOff x="6334467" y="3306356"/>
            <a:chExt cx="523271" cy="523273"/>
          </a:xfrm>
        </p:grpSpPr>
        <p:sp>
          <p:nvSpPr>
            <p:cNvPr id="203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5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2739060" y="2094174"/>
            <a:ext cx="523089" cy="459684"/>
            <a:chOff x="7347188" y="3305984"/>
            <a:chExt cx="523271" cy="523274"/>
          </a:xfrm>
        </p:grpSpPr>
        <p:sp>
          <p:nvSpPr>
            <p:cNvPr id="206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08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361695" y="2094174"/>
            <a:ext cx="523089" cy="459684"/>
            <a:chOff x="4968997" y="3305984"/>
            <a:chExt cx="523271" cy="523274"/>
          </a:xfrm>
        </p:grpSpPr>
        <p:sp>
          <p:nvSpPr>
            <p:cNvPr id="209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22" name="Rectangle 221"/>
          <p:cNvSpPr/>
          <p:nvPr/>
        </p:nvSpPr>
        <p:spPr>
          <a:xfrm>
            <a:off x="4526765" y="207603"/>
            <a:ext cx="3312368" cy="1967659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3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43908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</a:p>
        </p:txBody>
      </p:sp>
      <p:sp>
        <p:nvSpPr>
          <p:cNvPr id="224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448519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</a:p>
        </p:txBody>
      </p:sp>
      <p:grpSp>
        <p:nvGrpSpPr>
          <p:cNvPr id="225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354304"/>
            <a:ext cx="523089" cy="459684"/>
            <a:chOff x="4968997" y="3305984"/>
            <a:chExt cx="523271" cy="523274"/>
          </a:xfrm>
        </p:grpSpPr>
        <p:sp>
          <p:nvSpPr>
            <p:cNvPr id="226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27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28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354304"/>
            <a:ext cx="523089" cy="459684"/>
            <a:chOff x="7347188" y="3305984"/>
            <a:chExt cx="523271" cy="523274"/>
          </a:xfrm>
        </p:grpSpPr>
        <p:sp>
          <p:nvSpPr>
            <p:cNvPr id="229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0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31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348822"/>
            <a:ext cx="523089" cy="459684"/>
            <a:chOff x="6334467" y="3306356"/>
            <a:chExt cx="523271" cy="523273"/>
          </a:xfrm>
        </p:grpSpPr>
        <p:sp>
          <p:nvSpPr>
            <p:cNvPr id="232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34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356181"/>
            <a:ext cx="523089" cy="459684"/>
            <a:chOff x="7347188" y="3305984"/>
            <a:chExt cx="523271" cy="523274"/>
          </a:xfrm>
        </p:grpSpPr>
        <p:sp>
          <p:nvSpPr>
            <p:cNvPr id="235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6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237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356181"/>
            <a:ext cx="523089" cy="459684"/>
            <a:chOff x="4968997" y="3305984"/>
            <a:chExt cx="523271" cy="523274"/>
          </a:xfrm>
        </p:grpSpPr>
        <p:sp>
          <p:nvSpPr>
            <p:cNvPr id="238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9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40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224305" y="1010723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</a:p>
        </p:txBody>
      </p:sp>
      <p:sp>
        <p:nvSpPr>
          <p:cNvPr id="241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002504" y="103244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</a:p>
        </p:txBody>
      </p:sp>
      <p:grpSp>
        <p:nvGrpSpPr>
          <p:cNvPr id="242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85665" y="938038"/>
            <a:ext cx="523089" cy="459684"/>
            <a:chOff x="6334467" y="3306356"/>
            <a:chExt cx="523271" cy="523273"/>
          </a:xfrm>
        </p:grpSpPr>
        <p:sp>
          <p:nvSpPr>
            <p:cNvPr id="243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44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45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204065" y="920321"/>
            <a:ext cx="523089" cy="459684"/>
            <a:chOff x="7347188" y="3305984"/>
            <a:chExt cx="523271" cy="523274"/>
          </a:xfrm>
        </p:grpSpPr>
        <p:sp>
          <p:nvSpPr>
            <p:cNvPr id="246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247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248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794256" y="948267"/>
            <a:ext cx="523089" cy="459684"/>
            <a:chOff x="4968997" y="3305984"/>
            <a:chExt cx="523271" cy="523274"/>
          </a:xfrm>
        </p:grpSpPr>
        <p:sp>
          <p:nvSpPr>
            <p:cNvPr id="249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50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51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167945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</a:p>
        </p:txBody>
      </p:sp>
      <p:sp>
        <p:nvSpPr>
          <p:cNvPr id="252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1688894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</a:p>
        </p:txBody>
      </p:sp>
      <p:grpSp>
        <p:nvGrpSpPr>
          <p:cNvPr id="253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1594679"/>
            <a:ext cx="523089" cy="459684"/>
            <a:chOff x="4968997" y="3305984"/>
            <a:chExt cx="523271" cy="523274"/>
          </a:xfrm>
        </p:grpSpPr>
        <p:sp>
          <p:nvSpPr>
            <p:cNvPr id="254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55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6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1594679"/>
            <a:ext cx="523089" cy="459684"/>
            <a:chOff x="7347188" y="3305984"/>
            <a:chExt cx="523271" cy="523274"/>
          </a:xfrm>
        </p:grpSpPr>
        <p:sp>
          <p:nvSpPr>
            <p:cNvPr id="257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58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9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1589197"/>
            <a:ext cx="523089" cy="459684"/>
            <a:chOff x="6334467" y="3306356"/>
            <a:chExt cx="523271" cy="523273"/>
          </a:xfrm>
        </p:grpSpPr>
        <p:sp>
          <p:nvSpPr>
            <p:cNvPr id="260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61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62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1596556"/>
            <a:ext cx="523089" cy="459684"/>
            <a:chOff x="7347188" y="3305984"/>
            <a:chExt cx="523271" cy="523274"/>
          </a:xfrm>
        </p:grpSpPr>
        <p:sp>
          <p:nvSpPr>
            <p:cNvPr id="263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64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265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1596556"/>
            <a:ext cx="523089" cy="459684"/>
            <a:chOff x="4968997" y="3305984"/>
            <a:chExt cx="523271" cy="523274"/>
          </a:xfrm>
        </p:grpSpPr>
        <p:sp>
          <p:nvSpPr>
            <p:cNvPr id="266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79" name="Rectangle 278"/>
          <p:cNvSpPr/>
          <p:nvPr/>
        </p:nvSpPr>
        <p:spPr>
          <a:xfrm>
            <a:off x="4480330" y="2466434"/>
            <a:ext cx="3358803" cy="248158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0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264765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</a:p>
        </p:txBody>
      </p:sp>
      <p:sp>
        <p:nvSpPr>
          <p:cNvPr id="281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2657094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</a:p>
        </p:txBody>
      </p:sp>
      <p:grpSp>
        <p:nvGrpSpPr>
          <p:cNvPr id="282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2562879"/>
            <a:ext cx="523089" cy="459684"/>
            <a:chOff x="4968997" y="3305984"/>
            <a:chExt cx="523271" cy="523274"/>
          </a:xfrm>
        </p:grpSpPr>
        <p:sp>
          <p:nvSpPr>
            <p:cNvPr id="283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84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85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2562879"/>
            <a:ext cx="523089" cy="459684"/>
            <a:chOff x="7347188" y="3305984"/>
            <a:chExt cx="523271" cy="523274"/>
          </a:xfrm>
        </p:grpSpPr>
        <p:sp>
          <p:nvSpPr>
            <p:cNvPr id="286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87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88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2557397"/>
            <a:ext cx="523089" cy="459684"/>
            <a:chOff x="6334467" y="3306356"/>
            <a:chExt cx="523271" cy="523273"/>
          </a:xfrm>
        </p:grpSpPr>
        <p:sp>
          <p:nvSpPr>
            <p:cNvPr id="289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90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91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2564756"/>
            <a:ext cx="523089" cy="459684"/>
            <a:chOff x="7347188" y="3305984"/>
            <a:chExt cx="523271" cy="523274"/>
          </a:xfrm>
        </p:grpSpPr>
        <p:sp>
          <p:nvSpPr>
            <p:cNvPr id="292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93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94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2564756"/>
            <a:ext cx="523089" cy="459684"/>
            <a:chOff x="4968997" y="3305984"/>
            <a:chExt cx="523271" cy="523274"/>
          </a:xfrm>
        </p:grpSpPr>
        <p:sp>
          <p:nvSpPr>
            <p:cNvPr id="295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96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97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224305" y="3219298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</a:p>
        </p:txBody>
      </p:sp>
      <p:sp>
        <p:nvSpPr>
          <p:cNvPr id="298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002504" y="324101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</a:p>
        </p:txBody>
      </p:sp>
      <p:grpSp>
        <p:nvGrpSpPr>
          <p:cNvPr id="299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85665" y="3146613"/>
            <a:ext cx="523089" cy="459684"/>
            <a:chOff x="6334467" y="3306356"/>
            <a:chExt cx="523271" cy="523273"/>
          </a:xfrm>
        </p:grpSpPr>
        <p:sp>
          <p:nvSpPr>
            <p:cNvPr id="300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01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02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204065" y="3128896"/>
            <a:ext cx="523089" cy="459684"/>
            <a:chOff x="7347188" y="3305984"/>
            <a:chExt cx="523271" cy="523274"/>
          </a:xfrm>
        </p:grpSpPr>
        <p:sp>
          <p:nvSpPr>
            <p:cNvPr id="303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304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05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794256" y="3156842"/>
            <a:ext cx="523089" cy="459684"/>
            <a:chOff x="4968997" y="3305984"/>
            <a:chExt cx="523271" cy="523274"/>
          </a:xfrm>
        </p:grpSpPr>
        <p:sp>
          <p:nvSpPr>
            <p:cNvPr id="306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07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308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388803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3897469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</a:p>
        </p:txBody>
      </p:sp>
      <p:grpSp>
        <p:nvGrpSpPr>
          <p:cNvPr id="310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3803254"/>
            <a:ext cx="523089" cy="459684"/>
            <a:chOff x="4968997" y="3305984"/>
            <a:chExt cx="523271" cy="523274"/>
          </a:xfrm>
        </p:grpSpPr>
        <p:sp>
          <p:nvSpPr>
            <p:cNvPr id="311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12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3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3803254"/>
            <a:ext cx="523089" cy="459684"/>
            <a:chOff x="7347188" y="3305984"/>
            <a:chExt cx="523271" cy="523274"/>
          </a:xfrm>
        </p:grpSpPr>
        <p:sp>
          <p:nvSpPr>
            <p:cNvPr id="314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15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6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3797772"/>
            <a:ext cx="523089" cy="459684"/>
            <a:chOff x="6334467" y="3306356"/>
            <a:chExt cx="523271" cy="523273"/>
          </a:xfrm>
        </p:grpSpPr>
        <p:sp>
          <p:nvSpPr>
            <p:cNvPr id="317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18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9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3805131"/>
            <a:ext cx="523089" cy="459684"/>
            <a:chOff x="7347188" y="3305984"/>
            <a:chExt cx="523271" cy="523274"/>
          </a:xfrm>
        </p:grpSpPr>
        <p:sp>
          <p:nvSpPr>
            <p:cNvPr id="320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21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22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3805131"/>
            <a:ext cx="523089" cy="459684"/>
            <a:chOff x="4968997" y="3305984"/>
            <a:chExt cx="523271" cy="523274"/>
          </a:xfrm>
        </p:grpSpPr>
        <p:sp>
          <p:nvSpPr>
            <p:cNvPr id="323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24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325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34664" y="4472130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</a:p>
        </p:txBody>
      </p:sp>
      <p:sp>
        <p:nvSpPr>
          <p:cNvPr id="326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57233" y="448156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</a:p>
        </p:txBody>
      </p:sp>
      <p:grpSp>
        <p:nvGrpSpPr>
          <p:cNvPr id="327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799426" y="4387352"/>
            <a:ext cx="523089" cy="459684"/>
            <a:chOff x="4968997" y="3305984"/>
            <a:chExt cx="523271" cy="523274"/>
          </a:xfrm>
        </p:grpSpPr>
        <p:sp>
          <p:nvSpPr>
            <p:cNvPr id="328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29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30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76792" y="4387352"/>
            <a:ext cx="523089" cy="459684"/>
            <a:chOff x="7347188" y="3305984"/>
            <a:chExt cx="523271" cy="523274"/>
          </a:xfrm>
        </p:grpSpPr>
        <p:sp>
          <p:nvSpPr>
            <p:cNvPr id="331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32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33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83822" y="4381870"/>
            <a:ext cx="523089" cy="459684"/>
            <a:chOff x="6334467" y="3306356"/>
            <a:chExt cx="523271" cy="523273"/>
          </a:xfrm>
        </p:grpSpPr>
        <p:sp>
          <p:nvSpPr>
            <p:cNvPr id="334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35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36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66375" y="4389229"/>
            <a:ext cx="523089" cy="459684"/>
            <a:chOff x="7347188" y="3305984"/>
            <a:chExt cx="523271" cy="523274"/>
          </a:xfrm>
        </p:grpSpPr>
        <p:sp>
          <p:nvSpPr>
            <p:cNvPr id="337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38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39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789010" y="4389229"/>
            <a:ext cx="523089" cy="459684"/>
            <a:chOff x="4968997" y="3305984"/>
            <a:chExt cx="523271" cy="523274"/>
          </a:xfrm>
        </p:grpSpPr>
        <p:sp>
          <p:nvSpPr>
            <p:cNvPr id="340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41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25403135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142036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734617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 latinLnBrk="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2932002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3197147" y="2626677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 latinLnBrk="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927564" y="1310409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latinLnBrk="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 latinLnBrk="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4" y="2148430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3784123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2678167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799510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1704505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6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43000" y="0"/>
            <a:ext cx="6858000" cy="857250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ĐOÀN TÀU VUI VẺ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263715" y="1090247"/>
            <a:ext cx="1140623" cy="6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17" y="4195687"/>
            <a:ext cx="1864925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372100" y="-15430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6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1143114" y="0"/>
            <a:ext cx="6857886" cy="514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4245704" y="4317935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5954843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8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7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/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6051768" y="4338994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4303604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5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/>
        </p:blipFill>
        <p:spPr bwMode="auto">
          <a:xfrm>
            <a:off x="1143000" y="0"/>
            <a:ext cx="695453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4463931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6051768" y="4338994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2527838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9</a:t>
                </a: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7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3"/>
          <a:stretch/>
        </p:blipFill>
        <p:spPr bwMode="auto">
          <a:xfrm>
            <a:off x="1143000" y="0"/>
            <a:ext cx="695453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6051768" y="4338994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4303604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0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&gt;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/>
        </p:blipFill>
        <p:spPr bwMode="auto">
          <a:xfrm>
            <a:off x="1143000" y="1"/>
            <a:ext cx="70866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4245704" y="4317935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5954843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0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9</a:t>
                </a:r>
                <a:endParaRPr lang="en-US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0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&lt;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 flipH="1"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5900" y="1250603"/>
            <a:ext cx="6515100" cy="7155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atinLnBrk="0"/>
            <a:r>
              <a:rPr lang="en-US" sz="4050" b="1" cap="all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Chúc mừng các con!</a:t>
            </a:r>
            <a:endParaRPr lang="en-US" sz="405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268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6|1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4|6.1|2.9|1.7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9|12.2|2.4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7.7|4.5|3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4.8|6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390</Words>
  <Application>Microsoft Office PowerPoint</Application>
  <PresentationFormat>On-screen Show (16:9)</PresentationFormat>
  <Paragraphs>190</Paragraphs>
  <Slides>29</Slides>
  <Notes>3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A3.BoosterNextFYBlackRegular-San</vt:lpstr>
      <vt:lpstr>Aharoni</vt:lpstr>
      <vt:lpstr>Arial</vt:lpstr>
      <vt:lpstr>Calibri</vt:lpstr>
      <vt:lpstr>Constantia</vt:lpstr>
      <vt:lpstr>iCiel Nabila</vt:lpstr>
      <vt:lpstr>Lato</vt:lpstr>
      <vt:lpstr>Times New Roman</vt:lpstr>
      <vt:lpstr>Office Theme</vt:lpstr>
      <vt:lpstr>Custom Design</vt:lpstr>
      <vt:lpstr>1_Office Theme</vt:lpstr>
      <vt:lpstr>2_Office Theme</vt:lpstr>
      <vt:lpstr>3_Office Theme</vt:lpstr>
      <vt:lpstr>4_Office Theme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Tran Tuan Duy</cp:lastModifiedBy>
  <cp:revision>138</cp:revision>
  <dcterms:created xsi:type="dcterms:W3CDTF">2014-04-01T16:27:38Z</dcterms:created>
  <dcterms:modified xsi:type="dcterms:W3CDTF">2025-10-26T08:57:51Z</dcterms:modified>
</cp:coreProperties>
</file>