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sldIdLst>
    <p:sldId id="315" r:id="rId2"/>
    <p:sldId id="302" r:id="rId3"/>
    <p:sldId id="296" r:id="rId4"/>
    <p:sldId id="329" r:id="rId5"/>
    <p:sldId id="330" r:id="rId6"/>
    <p:sldId id="323" r:id="rId7"/>
    <p:sldId id="259" r:id="rId8"/>
    <p:sldId id="271" r:id="rId9"/>
    <p:sldId id="327" r:id="rId10"/>
    <p:sldId id="260" r:id="rId11"/>
    <p:sldId id="333" r:id="rId12"/>
    <p:sldId id="282" r:id="rId13"/>
    <p:sldId id="264" r:id="rId14"/>
    <p:sldId id="313" r:id="rId15"/>
    <p:sldId id="337" r:id="rId16"/>
    <p:sldId id="332" r:id="rId17"/>
    <p:sldId id="336" r:id="rId18"/>
    <p:sldId id="294" r:id="rId19"/>
    <p:sldId id="331" r:id="rId20"/>
    <p:sldId id="32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FFFCC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3725" autoAdjust="0"/>
  </p:normalViewPr>
  <p:slideViewPr>
    <p:cSldViewPr>
      <p:cViewPr varScale="1">
        <p:scale>
          <a:sx n="111" d="100"/>
          <a:sy n="111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97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1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5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0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0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9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4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26-Oct-25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9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7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WordArt 11"/>
          <p:cNvSpPr>
            <a:spLocks noChangeArrowheads="1" noChangeShapeType="1" noTextEdit="1"/>
          </p:cNvSpPr>
          <p:nvPr/>
        </p:nvSpPr>
        <p:spPr bwMode="auto">
          <a:xfrm>
            <a:off x="1398114" y="4896067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9: U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Ư ư</a:t>
            </a:r>
          </a:p>
        </p:txBody>
      </p:sp>
      <p:sp>
        <p:nvSpPr>
          <p:cNvPr id="3082" name="WordArt 15"/>
          <p:cNvSpPr>
            <a:spLocks noChangeArrowheads="1" noChangeShapeType="1" noTextEdit="1"/>
          </p:cNvSpPr>
          <p:nvPr/>
        </p:nvSpPr>
        <p:spPr bwMode="auto">
          <a:xfrm>
            <a:off x="1638300" y="384303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788801" y="2513416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85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/>
              <a:r>
                <a:rPr lang="en-US" sz="800">
                  <a:latin typeface="VnBangkok"/>
                  <a:cs typeface="Times New Roman" pitchFamily="18" charset="0"/>
                </a:rPr>
                <a:t> </a:t>
              </a:r>
              <a:endParaRPr lang="en-US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90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91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2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1" name="WordArt 9"/>
          <p:cNvSpPr>
            <a:spLocks noChangeArrowheads="1" noChangeShapeType="1" noTextEdit="1"/>
          </p:cNvSpPr>
          <p:nvPr/>
        </p:nvSpPr>
        <p:spPr bwMode="auto">
          <a:xfrm>
            <a:off x="984957" y="2901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27171" y="1961649"/>
            <a:ext cx="8462661" cy="3290133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0980156"/>
              </a:avLst>
            </a:prstTxWarp>
          </a:bodyPr>
          <a:lstStyle/>
          <a:p>
            <a:pPr algn="ctr"/>
            <a:r>
              <a:rPr lang="en-US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EM HỌC SINH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646514" y="4310580"/>
            <a:ext cx="1316420" cy="23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6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1905000" y="903414"/>
            <a:ext cx="990600" cy="1207278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2133601" y="1066800"/>
            <a:ext cx="8382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371600" cy="7142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98455" y="1130524"/>
            <a:ext cx="803689" cy="75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6781800" y="836713"/>
            <a:ext cx="990600" cy="1207278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/>
          <p:nvPr/>
        </p:nvSpPr>
        <p:spPr>
          <a:xfrm>
            <a:off x="6459717" y="984869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Rectangle 1"/>
          <p:cNvSpPr/>
          <p:nvPr/>
        </p:nvSpPr>
        <p:spPr>
          <a:xfrm>
            <a:off x="957357" y="2337803"/>
            <a:ext cx="1481042" cy="868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32540" y="2390865"/>
            <a:ext cx="803689" cy="75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24127" y="3050081"/>
            <a:ext cx="803689" cy="75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5400" dirty="0">
              <a:solidFill>
                <a:srgbClr val="FF0066"/>
              </a:solidFill>
              <a:latin typeface="Arial-SGK-TV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91237" y="2337802"/>
            <a:ext cx="1623563" cy="859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77571" y="3269557"/>
            <a:ext cx="3137229" cy="859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71235" y="2400062"/>
            <a:ext cx="1481042" cy="868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205115" y="2400061"/>
            <a:ext cx="1623563" cy="859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691449" y="3331816"/>
            <a:ext cx="3137229" cy="859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68527" y="2407903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86253" y="2459437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07430" y="3406036"/>
            <a:ext cx="1634766" cy="78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5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ừ</a:t>
            </a:r>
            <a:endParaRPr lang="en-US" sz="5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33675" y="2379740"/>
            <a:ext cx="803689" cy="75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91267" y="3319129"/>
            <a:ext cx="1294264" cy="75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540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ủ</a:t>
            </a:r>
            <a:endParaRPr lang="en-US" sz="54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2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24" y="2332419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/>
              </a:rPr>
              <a:t>dù</a:t>
            </a:r>
            <a:endParaRPr lang="en-US" sz="4000" dirty="0">
              <a:latin typeface="Arial-SGK-TV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230" y="2332419"/>
            <a:ext cx="96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đủ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  <a:p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5490" y="2330594"/>
            <a:ext cx="761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Hộp Văn bản 15">
            <a:extLst>
              <a:ext uri="{FF2B5EF4-FFF2-40B4-BE49-F238E27FC236}">
                <a16:creationId xmlns:a16="http://schemas.microsoft.com/office/drawing/2014/main" id="{54AA764D-3AE4-4E21-B563-8C250034CBE6}"/>
              </a:ext>
            </a:extLst>
          </p:cNvPr>
          <p:cNvSpPr txBox="1"/>
          <p:nvPr/>
        </p:nvSpPr>
        <p:spPr>
          <a:xfrm>
            <a:off x="590366" y="2317380"/>
            <a:ext cx="95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vi-VN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16">
            <a:extLst>
              <a:ext uri="{FF2B5EF4-FFF2-40B4-BE49-F238E27FC236}">
                <a16:creationId xmlns:a16="http://schemas.microsoft.com/office/drawing/2014/main" id="{F03603D3-3B97-4584-A60E-CD8E52497433}"/>
              </a:ext>
            </a:extLst>
          </p:cNvPr>
          <p:cNvSpPr txBox="1"/>
          <p:nvPr/>
        </p:nvSpPr>
        <p:spPr>
          <a:xfrm>
            <a:off x="1996312" y="2330594"/>
            <a:ext cx="619514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vi-VN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Hộp Văn bản 17">
            <a:extLst>
              <a:ext uri="{FF2B5EF4-FFF2-40B4-BE49-F238E27FC236}">
                <a16:creationId xmlns:a16="http://schemas.microsoft.com/office/drawing/2014/main" id="{91461BE4-36A7-4BE1-899E-756EE484D813}"/>
              </a:ext>
            </a:extLst>
          </p:cNvPr>
          <p:cNvSpPr txBox="1"/>
          <p:nvPr/>
        </p:nvSpPr>
        <p:spPr>
          <a:xfrm>
            <a:off x="3359539" y="2334441"/>
            <a:ext cx="95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vi-VN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930" y="2287826"/>
            <a:ext cx="7393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cử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5237" y="2287826"/>
            <a:ext cx="7825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dự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Hộp Văn bản 18">
            <a:extLst>
              <a:ext uri="{FF2B5EF4-FFF2-40B4-BE49-F238E27FC236}">
                <a16:creationId xmlns:a16="http://schemas.microsoft.com/office/drawing/2014/main" id="{875775C4-5681-4AC7-A2D1-C31DADFF8823}"/>
              </a:ext>
            </a:extLst>
          </p:cNvPr>
          <p:cNvSpPr txBox="1"/>
          <p:nvPr/>
        </p:nvSpPr>
        <p:spPr>
          <a:xfrm>
            <a:off x="5521605" y="2286000"/>
            <a:ext cx="95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vi-VN" sz="2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Hộp Văn bản 20">
            <a:extLst>
              <a:ext uri="{FF2B5EF4-FFF2-40B4-BE49-F238E27FC236}">
                <a16:creationId xmlns:a16="http://schemas.microsoft.com/office/drawing/2014/main" id="{2781A47F-D621-4C58-BA94-1B2130A8C704}"/>
              </a:ext>
            </a:extLst>
          </p:cNvPr>
          <p:cNvSpPr txBox="1"/>
          <p:nvPr/>
        </p:nvSpPr>
        <p:spPr>
          <a:xfrm>
            <a:off x="6978725" y="2307538"/>
            <a:ext cx="95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vi-VN" sz="2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4477" y="2313533"/>
            <a:ext cx="5950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lữ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Hộp Văn bản 21">
            <a:extLst>
              <a:ext uri="{FF2B5EF4-FFF2-40B4-BE49-F238E27FC236}">
                <a16:creationId xmlns:a16="http://schemas.microsoft.com/office/drawing/2014/main" id="{3A882D83-26E8-42D9-8EBE-F74B2A950D74}"/>
              </a:ext>
            </a:extLst>
          </p:cNvPr>
          <p:cNvSpPr txBox="1"/>
          <p:nvPr/>
        </p:nvSpPr>
        <p:spPr>
          <a:xfrm>
            <a:off x="8185396" y="2307538"/>
            <a:ext cx="955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endParaRPr lang="vi-VN" sz="2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5371" y="4688674"/>
            <a:ext cx="9031309" cy="1423037"/>
            <a:chOff x="0" y="4376382"/>
            <a:chExt cx="12465441" cy="258239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" y="2183042"/>
            <a:ext cx="8605403" cy="195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4" y="226419"/>
            <a:ext cx="1389306" cy="723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924" y="4064083"/>
            <a:ext cx="78418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/>
              </a:rPr>
              <a:t>dù</a:t>
            </a:r>
            <a:endParaRPr lang="en-US" sz="4050" dirty="0">
              <a:latin typeface="Arial-SGK-TV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230" y="4064083"/>
            <a:ext cx="77777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đủ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490" y="4062258"/>
            <a:ext cx="761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hũ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930" y="4088015"/>
            <a:ext cx="73609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cs typeface="Arial-SGK-TV" pitchFamily="2" charset="0"/>
              </a:rPr>
              <a:t>c</a:t>
            </a:r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ử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5237" y="4088015"/>
            <a:ext cx="7825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dự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6496" y="4086189"/>
            <a:ext cx="5950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 err="1">
                <a:latin typeface="Arial-SGK-TV" pitchFamily="2" charset="0"/>
                <a:cs typeface="Arial-SGK-TV" pitchFamily="2" charset="0"/>
              </a:rPr>
              <a:t>lữ</a:t>
            </a:r>
            <a:endParaRPr lang="en-US" sz="405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5735" y="1241423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59147" y="1241423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9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1501672"/>
            <a:ext cx="10264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25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88" y="1797684"/>
            <a:ext cx="2448691" cy="1800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07" y="1009084"/>
            <a:ext cx="2414149" cy="2589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05" y="1656592"/>
            <a:ext cx="3459195" cy="19401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6781" y="3774127"/>
            <a:ext cx="719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dù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50593" y="3774127"/>
            <a:ext cx="1288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30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lang="en-US" sz="3000" dirty="0">
              <a:latin typeface="Arial-SGK-TV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22326" y="3774127"/>
            <a:ext cx="1610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hổ dữ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2" y="155475"/>
            <a:ext cx="1302292" cy="6781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8949" y="5334000"/>
            <a:ext cx="9031309" cy="1423037"/>
            <a:chOff x="0" y="4376382"/>
            <a:chExt cx="12465441" cy="258239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5" y="1649642"/>
            <a:ext cx="8605403" cy="1956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" y="13478"/>
            <a:ext cx="1389306" cy="7234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1211" y="3530683"/>
            <a:ext cx="78418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/>
              </a:rPr>
              <a:t>dù</a:t>
            </a:r>
            <a:endParaRPr lang="en-US" sz="4000" dirty="0">
              <a:latin typeface="Arial-SGK-TV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3023" y="3530683"/>
            <a:ext cx="77777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đủ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5490" y="3528858"/>
            <a:ext cx="761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930" y="3554615"/>
            <a:ext cx="74892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/>
                <a:cs typeface="Arial-SGK-TV" pitchFamily="2" charset="0"/>
              </a:rPr>
              <a:t>cử</a:t>
            </a:r>
            <a:endParaRPr lang="en-US" sz="4000" dirty="0">
              <a:latin typeface="Arial-SGK-TV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5237" y="3554615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dự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6496" y="3552789"/>
            <a:ext cx="62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lữ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735" y="708023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59147" y="708023"/>
            <a:ext cx="1634766" cy="78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6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3772" y="4724400"/>
            <a:ext cx="171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40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endParaRPr lang="en-US" sz="4000" dirty="0">
              <a:latin typeface="Arial-SGK-TV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4724400"/>
            <a:ext cx="161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40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4000" dirty="0">
              <a:latin typeface="Arial-SGK-TV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088" y="4724400"/>
            <a:ext cx="104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dù</a:t>
            </a:r>
          </a:p>
        </p:txBody>
      </p:sp>
    </p:spTree>
    <p:extLst>
      <p:ext uri="{BB962C8B-B14F-4D97-AF65-F5344CB8AC3E}">
        <p14:creationId xmlns:p14="http://schemas.microsoft.com/office/powerpoint/2010/main" val="41468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077278"/>
            <a:ext cx="2119400" cy="1840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1505954" y="981824"/>
            <a:ext cx="6122030" cy="36339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7909" y="2969649"/>
            <a:ext cx="7886700" cy="996638"/>
          </a:xfrm>
        </p:spPr>
        <p:txBody>
          <a:bodyPr>
            <a:noAutofit/>
          </a:bodyPr>
          <a:lstStyle/>
          <a:p>
            <a:pPr algn="ctr"/>
            <a:r>
              <a:rPr lang="en-US" sz="7218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11359" y="4188209"/>
            <a:ext cx="1932641" cy="18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"/>
          <a:stretch/>
        </p:blipFill>
        <p:spPr bwMode="auto">
          <a:xfrm>
            <a:off x="1295400" y="298450"/>
            <a:ext cx="71628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29154" y="4858754"/>
            <a:ext cx="16970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dù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655" name="TextBox 4"/>
          <p:cNvSpPr txBox="1">
            <a:spLocks noChangeArrowheads="1"/>
          </p:cNvSpPr>
          <p:nvPr/>
        </p:nvSpPr>
        <p:spPr bwMode="auto">
          <a:xfrm>
            <a:off x="1404836" y="5800989"/>
            <a:ext cx="11287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hổ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666" name="TextBox 36"/>
          <p:cNvSpPr txBox="1">
            <a:spLocks noChangeArrowheads="1"/>
          </p:cNvSpPr>
          <p:nvPr/>
        </p:nvSpPr>
        <p:spPr bwMode="auto">
          <a:xfrm>
            <a:off x="2360581" y="3094466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669" name="TextBox 28"/>
          <p:cNvSpPr txBox="1">
            <a:spLocks noChangeArrowheads="1"/>
          </p:cNvSpPr>
          <p:nvPr/>
        </p:nvSpPr>
        <p:spPr bwMode="auto">
          <a:xfrm>
            <a:off x="3301892" y="3081499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7674" name="TextBox 44"/>
          <p:cNvSpPr txBox="1">
            <a:spLocks noChangeArrowheads="1"/>
          </p:cNvSpPr>
          <p:nvPr/>
        </p:nvSpPr>
        <p:spPr bwMode="auto">
          <a:xfrm>
            <a:off x="4290361" y="3094467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4341028" y="4024526"/>
            <a:ext cx="3352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Box 44"/>
          <p:cNvSpPr txBox="1">
            <a:spLocks noChangeArrowheads="1"/>
          </p:cNvSpPr>
          <p:nvPr/>
        </p:nvSpPr>
        <p:spPr bwMode="auto">
          <a:xfrm>
            <a:off x="3307452" y="5044610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Box 44"/>
          <p:cNvSpPr txBox="1">
            <a:spLocks noChangeArrowheads="1"/>
          </p:cNvSpPr>
          <p:nvPr/>
        </p:nvSpPr>
        <p:spPr bwMode="auto">
          <a:xfrm>
            <a:off x="4352385" y="5016135"/>
            <a:ext cx="3352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2895501" y="4013124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319962" y="1135745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65660" y="1111384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375321" y="3118418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8" name="TextBox 20"/>
          <p:cNvSpPr txBox="1">
            <a:spLocks noChangeArrowheads="1"/>
          </p:cNvSpPr>
          <p:nvPr/>
        </p:nvSpPr>
        <p:spPr bwMode="auto">
          <a:xfrm>
            <a:off x="2040771" y="852449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64" name="TextBox 20"/>
          <p:cNvSpPr txBox="1">
            <a:spLocks noChangeArrowheads="1"/>
          </p:cNvSpPr>
          <p:nvPr/>
        </p:nvSpPr>
        <p:spPr bwMode="auto">
          <a:xfrm>
            <a:off x="2040771" y="2809881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15E2FD59-B1CA-4B55-B3CC-50B32FFE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490" y="857110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89FF08DD-F12D-45AC-A80B-D1E77CA2D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545" y="857110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F9C18800-8541-409B-91B3-84D246479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264" y="872602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54" name="TextBox 20">
            <a:extLst>
              <a:ext uri="{FF2B5EF4-FFF2-40B4-BE49-F238E27FC236}">
                <a16:creationId xmlns:a16="http://schemas.microsoft.com/office/drawing/2014/main" id="{318C3F86-8444-44CB-81B8-EEEBC92E5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319" y="849562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3FA97F78-9CE3-44FA-9A86-89974D81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038" y="857110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35CB1DA1-F330-437E-97EA-4C982E10F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889" y="1128652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7" name="TextBox 36">
            <a:extLst>
              <a:ext uri="{FF2B5EF4-FFF2-40B4-BE49-F238E27FC236}">
                <a16:creationId xmlns:a16="http://schemas.microsoft.com/office/drawing/2014/main" id="{6B79EA53-82B4-4103-8927-91982600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681" y="1128652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6087C569-7F6F-4655-B94A-EA5AB2EC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207" y="1128651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1" name="TextBox 36">
            <a:extLst>
              <a:ext uri="{FF2B5EF4-FFF2-40B4-BE49-F238E27FC236}">
                <a16:creationId xmlns:a16="http://schemas.microsoft.com/office/drawing/2014/main" id="{6D07C999-8148-48D0-BDD8-EB30ADD59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906" y="1135745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FC27CD2C-9611-4031-B8E4-EDE61A67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883" y="1133896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3" name="TextBox 20">
            <a:extLst>
              <a:ext uri="{FF2B5EF4-FFF2-40B4-BE49-F238E27FC236}">
                <a16:creationId xmlns:a16="http://schemas.microsoft.com/office/drawing/2014/main" id="{CD732B9A-7B2D-4ABC-B0E9-535F4272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490" y="2842979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74" name="TextBox 20">
            <a:extLst>
              <a:ext uri="{FF2B5EF4-FFF2-40B4-BE49-F238E27FC236}">
                <a16:creationId xmlns:a16="http://schemas.microsoft.com/office/drawing/2014/main" id="{FC19B071-4938-4B33-8DA1-E4BD80E4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4080" y="2842979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75" name="TextBox 20">
            <a:extLst>
              <a:ext uri="{FF2B5EF4-FFF2-40B4-BE49-F238E27FC236}">
                <a16:creationId xmlns:a16="http://schemas.microsoft.com/office/drawing/2014/main" id="{5B8C47AF-7AB6-4F71-A0BC-357AFEE1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799" y="2818114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76" name="TextBox 20">
            <a:extLst>
              <a:ext uri="{FF2B5EF4-FFF2-40B4-BE49-F238E27FC236}">
                <a16:creationId xmlns:a16="http://schemas.microsoft.com/office/drawing/2014/main" id="{781EDD6E-1CE2-4668-9EBA-6C37EF36F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0" y="2828812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21C7B4B8-BB70-4DBE-A961-651080CD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824" y="2828812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78" name="TextBox 28">
            <a:extLst>
              <a:ext uri="{FF2B5EF4-FFF2-40B4-BE49-F238E27FC236}">
                <a16:creationId xmlns:a16="http://schemas.microsoft.com/office/drawing/2014/main" id="{430475AB-91C4-4EDD-BAAA-023BB69A8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386" y="3116394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9" name="TextBox 44">
            <a:extLst>
              <a:ext uri="{FF2B5EF4-FFF2-40B4-BE49-F238E27FC236}">
                <a16:creationId xmlns:a16="http://schemas.microsoft.com/office/drawing/2014/main" id="{5C92EB0A-AF6E-4D93-82BA-1913496A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415" y="3116395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0" name="TextBox 28">
            <a:extLst>
              <a:ext uri="{FF2B5EF4-FFF2-40B4-BE49-F238E27FC236}">
                <a16:creationId xmlns:a16="http://schemas.microsoft.com/office/drawing/2014/main" id="{03607644-BB42-4774-946A-09A116FA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883" y="3103187"/>
            <a:ext cx="30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1" name="TextBox 44">
            <a:extLst>
              <a:ext uri="{FF2B5EF4-FFF2-40B4-BE49-F238E27FC236}">
                <a16:creationId xmlns:a16="http://schemas.microsoft.com/office/drawing/2014/main" id="{5657AE02-171A-43A7-A77F-C46175F4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061" y="4002812"/>
            <a:ext cx="3352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2" name="TextBox 44">
            <a:extLst>
              <a:ext uri="{FF2B5EF4-FFF2-40B4-BE49-F238E27FC236}">
                <a16:creationId xmlns:a16="http://schemas.microsoft.com/office/drawing/2014/main" id="{FAA3618D-ED20-4B98-B8A8-FB398ECB2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219" y="4024525"/>
            <a:ext cx="3352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3" name="TextBox 4">
            <a:extLst>
              <a:ext uri="{FF2B5EF4-FFF2-40B4-BE49-F238E27FC236}">
                <a16:creationId xmlns:a16="http://schemas.microsoft.com/office/drawing/2014/main" id="{D4BAAD67-B3C9-4F28-AEAC-881C01A3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883" y="5830143"/>
            <a:ext cx="11287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dữ</a:t>
            </a: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4" name="TextBox 44">
            <a:extLst>
              <a:ext uri="{FF2B5EF4-FFF2-40B4-BE49-F238E27FC236}">
                <a16:creationId xmlns:a16="http://schemas.microsoft.com/office/drawing/2014/main" id="{4C10F528-E8B9-42B6-8FD7-FBC341505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654" y="5044610"/>
            <a:ext cx="3352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5" name="TextBox 44">
            <a:extLst>
              <a:ext uri="{FF2B5EF4-FFF2-40B4-BE49-F238E27FC236}">
                <a16:creationId xmlns:a16="http://schemas.microsoft.com/office/drawing/2014/main" id="{93D14BEC-4DA8-4A6D-9425-DFDEB0230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723" y="4999598"/>
            <a:ext cx="33528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.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2" name="TextBox 20"/>
          <p:cNvSpPr txBox="1">
            <a:spLocks noChangeArrowheads="1"/>
          </p:cNvSpPr>
          <p:nvPr/>
        </p:nvSpPr>
        <p:spPr bwMode="auto">
          <a:xfrm>
            <a:off x="1113921" y="865536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u</a:t>
            </a:r>
            <a:r>
              <a:rPr kumimoji="0" lang="el-G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  <p:sp>
        <p:nvSpPr>
          <p:cNvPr id="44" name="TextBox 20"/>
          <p:cNvSpPr txBox="1">
            <a:spLocks noChangeArrowheads="1"/>
          </p:cNvSpPr>
          <p:nvPr/>
        </p:nvSpPr>
        <p:spPr bwMode="auto">
          <a:xfrm>
            <a:off x="1126341" y="2836095"/>
            <a:ext cx="13589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ư</a:t>
            </a:r>
            <a:r>
              <a:rPr kumimoji="0" lang="el-GR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HP001" panose="020B0603050302020204" pitchFamily="34" charset="0"/>
              </a:rPr>
              <a:t> </a:t>
            </a: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001 Tập Đồ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84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" y="2698710"/>
            <a:ext cx="8839200" cy="41592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8218" r="7108"/>
          <a:stretch/>
        </p:blipFill>
        <p:spPr>
          <a:xfrm>
            <a:off x="312682" y="202175"/>
            <a:ext cx="8610600" cy="26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9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Đám mây 3">
            <a:extLst>
              <a:ext uri="{FF2B5EF4-FFF2-40B4-BE49-F238E27FC236}">
                <a16:creationId xmlns:a16="http://schemas.microsoft.com/office/drawing/2014/main" id="{824895B0-6CA3-4AA0-A516-5AF891C6CEE4}"/>
              </a:ext>
            </a:extLst>
          </p:cNvPr>
          <p:cNvSpPr/>
          <p:nvPr/>
        </p:nvSpPr>
        <p:spPr>
          <a:xfrm>
            <a:off x="77855" y="932112"/>
            <a:ext cx="8649300" cy="163523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2059058" y="-163223"/>
            <a:ext cx="480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vi-VN" sz="5400" b="1" kern="0" spc="13" dirty="0" err="1">
                <a:solidFill>
                  <a:schemeClr val="bg1">
                    <a:lumMod val="9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Vận</a:t>
            </a:r>
            <a:r>
              <a:rPr lang="vi-VN" sz="5400" b="1" kern="0" spc="13" dirty="0">
                <a:solidFill>
                  <a:schemeClr val="bg1">
                    <a:lumMod val="9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vi-VN" sz="5400" b="1" kern="0" spc="13" dirty="0" err="1">
                <a:solidFill>
                  <a:schemeClr val="bg1">
                    <a:lumMod val="9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dụng</a:t>
            </a:r>
            <a:endParaRPr lang="en-GB" sz="5400" b="1" kern="0" spc="13" dirty="0">
              <a:solidFill>
                <a:schemeClr val="bg1">
                  <a:lumMod val="9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1322" y="3869829"/>
            <a:ext cx="2952520" cy="288878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403E2C4-46AF-4F3E-A6C6-DBC8268E975F}"/>
              </a:ext>
            </a:extLst>
          </p:cNvPr>
          <p:cNvSpPr/>
          <p:nvPr/>
        </p:nvSpPr>
        <p:spPr>
          <a:xfrm>
            <a:off x="990600" y="1219200"/>
            <a:ext cx="480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endParaRPr lang="en-GB" sz="5400" b="1" kern="0" spc="13" dirty="0">
              <a:solidFill>
                <a:schemeClr val="bg1">
                  <a:lumMod val="95000"/>
                </a:schemeClr>
              </a:solidFill>
              <a:latin typeface="Arial-Rounded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236DA8-5B59-4D00-88BB-F1E6ED836782}"/>
              </a:ext>
            </a:extLst>
          </p:cNvPr>
          <p:cNvSpPr/>
          <p:nvPr/>
        </p:nvSpPr>
        <p:spPr>
          <a:xfrm>
            <a:off x="-127551" y="1010672"/>
            <a:ext cx="92202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Con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hãy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tìm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các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tiếng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,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từ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có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vi-VN" sz="3200" kern="0" spc="13" dirty="0" err="1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chứa</a:t>
            </a:r>
            <a:r>
              <a:rPr lang="vi-VN" sz="3200" kern="0" spc="13" dirty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âm u. ư? </a:t>
            </a:r>
            <a:endParaRPr lang="en-GB" sz="3200" kern="0" spc="13" dirty="0">
              <a:solidFill>
                <a:schemeClr val="accent6">
                  <a:lumMod val="7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749A1DF3-4F67-4382-88C4-6AC0950FE615}"/>
              </a:ext>
            </a:extLst>
          </p:cNvPr>
          <p:cNvSpPr/>
          <p:nvPr/>
        </p:nvSpPr>
        <p:spPr>
          <a:xfrm>
            <a:off x="420158" y="2667000"/>
            <a:ext cx="1532880" cy="8203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nụ</a:t>
            </a:r>
            <a:endParaRPr lang="vi-VN" sz="5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7BB141C-37CF-41FC-B583-D2617112011A}"/>
              </a:ext>
            </a:extLst>
          </p:cNvPr>
          <p:cNvSpPr/>
          <p:nvPr/>
        </p:nvSpPr>
        <p:spPr>
          <a:xfrm>
            <a:off x="2305281" y="2667000"/>
            <a:ext cx="1532880" cy="8203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tủ</a:t>
            </a:r>
            <a:endParaRPr lang="vi-VN" sz="5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6EBB294-5A48-45E2-A5C9-7E22E3DF2482}"/>
              </a:ext>
            </a:extLst>
          </p:cNvPr>
          <p:cNvSpPr/>
          <p:nvPr/>
        </p:nvSpPr>
        <p:spPr>
          <a:xfrm>
            <a:off x="420158" y="4046791"/>
            <a:ext cx="1532880" cy="8203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mũ</a:t>
            </a:r>
            <a:endParaRPr lang="vi-VN" sz="5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0552DF74-931F-4F07-BCFE-01144EF81387}"/>
              </a:ext>
            </a:extLst>
          </p:cNvPr>
          <p:cNvSpPr/>
          <p:nvPr/>
        </p:nvSpPr>
        <p:spPr>
          <a:xfrm>
            <a:off x="2305281" y="4046791"/>
            <a:ext cx="1532880" cy="8203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</a:t>
            </a:r>
            <a:endParaRPr lang="vi-VN" sz="5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C58012D2-DCF7-4978-9405-FAD65DA5A5B6}"/>
              </a:ext>
            </a:extLst>
          </p:cNvPr>
          <p:cNvSpPr/>
          <p:nvPr/>
        </p:nvSpPr>
        <p:spPr>
          <a:xfrm>
            <a:off x="2305281" y="5314219"/>
            <a:ext cx="1885123" cy="8203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sư </a:t>
            </a:r>
            <a:r>
              <a:rPr lang="vi-VN" sz="5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tử</a:t>
            </a:r>
            <a:endParaRPr lang="vi-VN" sz="5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A3F13BC-36D1-4764-B058-8BD261ADDC36}"/>
              </a:ext>
            </a:extLst>
          </p:cNvPr>
          <p:cNvSpPr/>
          <p:nvPr/>
        </p:nvSpPr>
        <p:spPr>
          <a:xfrm>
            <a:off x="506300" y="5314219"/>
            <a:ext cx="1532880" cy="8203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dữ</a:t>
            </a:r>
            <a:endParaRPr lang="vi-VN" sz="5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tải xuống (4).jpg">
            <a:extLst>
              <a:ext uri="{FF2B5EF4-FFF2-40B4-BE49-F238E27FC236}">
                <a16:creationId xmlns:a16="http://schemas.microsoft.com/office/drawing/2014/main" id="{AE2FB652-0195-4BE3-9939-834FF179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59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782F23-8366-4776-9788-98EB3604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71063"/>
            <a:ext cx="4375149" cy="6365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C3FC2FF-8145-434B-ADCB-56863CA92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08448"/>
            <a:ext cx="5943600" cy="331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u- ư</a:t>
            </a:r>
          </a:p>
          <a:p>
            <a:pPr>
              <a:defRPr/>
            </a:pP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8121072-7144-43EB-B5CE-2166569E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26" y="3758498"/>
            <a:ext cx="5943600" cy="331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u- ư.</a:t>
            </a:r>
          </a:p>
          <a:p>
            <a:pPr>
              <a:defRPr/>
            </a:pP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304E94-9F65-4764-8680-C4C29AA1E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26" y="4888670"/>
            <a:ext cx="6248400" cy="331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altLang="en-US" sz="4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ch-kh</a:t>
            </a:r>
            <a:endParaRPr lang="en-US" altLang="en-US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1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0955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266950"/>
            <a:ext cx="5029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1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tải xuống (4).jpg">
            <a:extLst>
              <a:ext uri="{FF2B5EF4-FFF2-40B4-BE49-F238E27FC236}">
                <a16:creationId xmlns:a16="http://schemas.microsoft.com/office/drawing/2014/main" id="{AE2FB652-0195-4BE3-9939-834FF179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782F23-8366-4776-9788-98EB3604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1" y="2563813"/>
            <a:ext cx="4859338" cy="22161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2"/>
    </mc:Choice>
    <mc:Fallback xmlns="">
      <p:transition spd="slow" advTm="1351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8B6F12-2156-4CC8-B4A4-A3A8DA505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657600"/>
            <a:ext cx="2315066" cy="2925344"/>
          </a:xfrm>
          <a:prstGeom prst="rect">
            <a:avLst/>
          </a:prstGeom>
        </p:spPr>
      </p:pic>
      <p:sp>
        <p:nvSpPr>
          <p:cNvPr id="2" name="Đám mây 1">
            <a:extLst>
              <a:ext uri="{FF2B5EF4-FFF2-40B4-BE49-F238E27FC236}">
                <a16:creationId xmlns:a16="http://schemas.microsoft.com/office/drawing/2014/main" id="{D8D556C7-0DD0-43A0-9C2D-CED616474736}"/>
              </a:ext>
            </a:extLst>
          </p:cNvPr>
          <p:cNvSpPr/>
          <p:nvPr/>
        </p:nvSpPr>
        <p:spPr>
          <a:xfrm>
            <a:off x="1447800" y="457200"/>
            <a:ext cx="58674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EC2A3B-8AD4-4F87-A08D-C6DD6A59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00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70F60F5-4F78-4019-B0A9-5165880498B7}"/>
              </a:ext>
            </a:extLst>
          </p:cNvPr>
          <p:cNvSpPr txBox="1"/>
          <p:nvPr/>
        </p:nvSpPr>
        <p:spPr>
          <a:xfrm>
            <a:off x="4876800" y="4976648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SGK-TV" pitchFamily="2" charset="0"/>
                <a:cs typeface="Arial-SGK-TV" pitchFamily="2" charset="0"/>
              </a:rPr>
              <a:t>…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đỏ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5495A5D-6465-4371-B785-D16D02212EE4}"/>
              </a:ext>
            </a:extLst>
          </p:cNvPr>
          <p:cNvSpPr txBox="1"/>
          <p:nvPr/>
        </p:nvSpPr>
        <p:spPr>
          <a:xfrm>
            <a:off x="4895193" y="4876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lá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0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8B6F12-2156-4CC8-B4A4-A3A8DA505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657600"/>
            <a:ext cx="2315066" cy="2925344"/>
          </a:xfrm>
          <a:prstGeom prst="rect">
            <a:avLst/>
          </a:prstGeom>
        </p:spPr>
      </p:pic>
      <p:sp>
        <p:nvSpPr>
          <p:cNvPr id="2" name="Đám mây 1">
            <a:extLst>
              <a:ext uri="{FF2B5EF4-FFF2-40B4-BE49-F238E27FC236}">
                <a16:creationId xmlns:a16="http://schemas.microsoft.com/office/drawing/2014/main" id="{D8D556C7-0DD0-43A0-9C2D-CED616474736}"/>
              </a:ext>
            </a:extLst>
          </p:cNvPr>
          <p:cNvSpPr/>
          <p:nvPr/>
        </p:nvSpPr>
        <p:spPr>
          <a:xfrm>
            <a:off x="1447800" y="457200"/>
            <a:ext cx="58674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70F60F5-4F78-4019-B0A9-5165880498B7}"/>
              </a:ext>
            </a:extLst>
          </p:cNvPr>
          <p:cNvSpPr txBox="1"/>
          <p:nvPr/>
        </p:nvSpPr>
        <p:spPr>
          <a:xfrm>
            <a:off x="4648200" y="4953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…..</a:t>
            </a:r>
            <a:endParaRPr lang="vi-VN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5495A5D-6465-4371-B785-D16D02212EE4}"/>
              </a:ext>
            </a:extLst>
          </p:cNvPr>
          <p:cNvSpPr txBox="1"/>
          <p:nvPr/>
        </p:nvSpPr>
        <p:spPr>
          <a:xfrm>
            <a:off x="5592719" y="4924097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hố</a:t>
            </a:r>
            <a:endParaRPr lang="vi-VN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2" descr="CÁ HỐ - CÁ TƯƠI LONG HẢ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10" y="2057400"/>
            <a:ext cx="3460728" cy="231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7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8B6F12-2156-4CC8-B4A4-A3A8DA505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657600"/>
            <a:ext cx="2315066" cy="2925344"/>
          </a:xfrm>
          <a:prstGeom prst="rect">
            <a:avLst/>
          </a:prstGeom>
        </p:spPr>
      </p:pic>
      <p:sp>
        <p:nvSpPr>
          <p:cNvPr id="2" name="Đám mây 1">
            <a:extLst>
              <a:ext uri="{FF2B5EF4-FFF2-40B4-BE49-F238E27FC236}">
                <a16:creationId xmlns:a16="http://schemas.microsoft.com/office/drawing/2014/main" id="{D8D556C7-0DD0-43A0-9C2D-CED616474736}"/>
              </a:ext>
            </a:extLst>
          </p:cNvPr>
          <p:cNvSpPr/>
          <p:nvPr/>
        </p:nvSpPr>
        <p:spPr>
          <a:xfrm>
            <a:off x="1447800" y="457200"/>
            <a:ext cx="5867400" cy="1219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412B63E-ECCB-494C-B2CD-1AD388997FF7}"/>
              </a:ext>
            </a:extLst>
          </p:cNvPr>
          <p:cNvSpPr txBox="1"/>
          <p:nvPr/>
        </p:nvSpPr>
        <p:spPr>
          <a:xfrm>
            <a:off x="1981200" y="4437715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Bé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bị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 …. </a:t>
            </a:r>
            <a:r>
              <a:rPr lang="en-US" sz="4000" dirty="0" err="1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Bà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có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 …..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E44A65E-3372-4C1F-83CE-9C7E2AFE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590">
            <a:off x="1577990" y="1895148"/>
            <a:ext cx="2756477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C611A38-42FC-45A5-B116-BC4E060C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314">
            <a:off x="5085200" y="1929352"/>
            <a:ext cx="2636531" cy="19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1E4EEFA-0E98-46A6-8A8E-E7281396A681}"/>
              </a:ext>
            </a:extLst>
          </p:cNvPr>
          <p:cNvSpPr txBox="1"/>
          <p:nvPr/>
        </p:nvSpPr>
        <p:spPr>
          <a:xfrm>
            <a:off x="4038600" y="441238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ho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8" name="Hộp Văn bản 11">
            <a:extLst>
              <a:ext uri="{FF2B5EF4-FFF2-40B4-BE49-F238E27FC236}">
                <a16:creationId xmlns:a16="http://schemas.microsoft.com/office/drawing/2014/main" id="{61E4EEFA-0E98-46A6-8A8E-E7281396A681}"/>
              </a:ext>
            </a:extLst>
          </p:cNvPr>
          <p:cNvSpPr txBox="1"/>
          <p:nvPr/>
        </p:nvSpPr>
        <p:spPr>
          <a:xfrm>
            <a:off x="6743700" y="441238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hẹ</a:t>
            </a:r>
            <a:r>
              <a:rPr lang="en-US" sz="4000" dirty="0">
                <a:latin typeface="Arial-SGK-TV" pitchFamily="2" charset="0"/>
                <a:ea typeface="AvantGarde-Demi" panose="02020500000000000000" pitchFamily="18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2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0955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124200" y="2133600"/>
            <a:ext cx="502920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7">
            <a:extLst>
              <a:ext uri="{FF2B5EF4-FFF2-40B4-BE49-F238E27FC236}">
                <a16:creationId xmlns:a16="http://schemas.microsoft.com/office/drawing/2014/main" id="{A5EE9B3C-9B3E-45EE-80D9-F5F259F8D8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2266950"/>
            <a:ext cx="5029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Ư- ư</a:t>
            </a:r>
          </a:p>
        </p:txBody>
      </p:sp>
    </p:spTree>
    <p:extLst>
      <p:ext uri="{BB962C8B-B14F-4D97-AF65-F5344CB8AC3E}">
        <p14:creationId xmlns:p14="http://schemas.microsoft.com/office/powerpoint/2010/main" val="45111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686800" cy="518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1726"/>
            <a:ext cx="1216581" cy="35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529" y="519270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Nhìn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4953000" y="5223575"/>
            <a:ext cx="152400" cy="616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705600" y="5223575"/>
            <a:ext cx="152400" cy="616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CAD770FD-A0D3-49D8-9A9F-E05C1B99C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" y="228600"/>
            <a:ext cx="8686800" cy="4378723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29B81499-1DA9-43AE-B92F-7F59FDD4E63B}"/>
              </a:ext>
            </a:extLst>
          </p:cNvPr>
          <p:cNvSpPr txBox="1"/>
          <p:nvPr/>
        </p:nvSpPr>
        <p:spPr>
          <a:xfrm>
            <a:off x="2667000" y="5193496"/>
            <a:ext cx="502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36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36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chín</a:t>
            </a:r>
            <a:r>
              <a:rPr lang="en-US" sz="36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ngọt</a:t>
            </a:r>
            <a:r>
              <a:rPr lang="en-US" sz="36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lừ</a:t>
            </a:r>
            <a:r>
              <a:rPr lang="en-US" sz="3600" dirty="0"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EC490EA-257E-4423-87BB-BCA35F5BD5BA}"/>
              </a:ext>
            </a:extLst>
          </p:cNvPr>
          <p:cNvSpPr txBox="1"/>
          <p:nvPr/>
        </p:nvSpPr>
        <p:spPr>
          <a:xfrm>
            <a:off x="2986430" y="5208006"/>
            <a:ext cx="36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57B05EE5-D0EC-4B54-AE6B-27676C368474}"/>
              </a:ext>
            </a:extLst>
          </p:cNvPr>
          <p:cNvSpPr txBox="1"/>
          <p:nvPr/>
        </p:nvSpPr>
        <p:spPr>
          <a:xfrm>
            <a:off x="6166834" y="5221069"/>
            <a:ext cx="38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CEBCA586-6DA7-40A8-88D5-CCFCB13B3115}"/>
              </a:ext>
            </a:extLst>
          </p:cNvPr>
          <p:cNvSpPr txBox="1"/>
          <p:nvPr/>
        </p:nvSpPr>
        <p:spPr>
          <a:xfrm>
            <a:off x="3657600" y="5221069"/>
            <a:ext cx="36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SGK-TV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88147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69995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212be24cc59c299ec9d86dc2401b5ff4c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7|2.4|9.7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0.6|1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.4|15.8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2.7|10|4.8|6.1|2.2|1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2.1|1.5|2.8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2.3|1.8|1.7|2.2|7.7|1.6"/>
</p:tagLst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284</Words>
  <Application>Microsoft Office PowerPoint</Application>
  <PresentationFormat>On-screen Show (4:3)</PresentationFormat>
  <Paragraphs>122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.VnArial</vt:lpstr>
      <vt:lpstr>Arial</vt:lpstr>
      <vt:lpstr>Arial-Rounded</vt:lpstr>
      <vt:lpstr>Arial-SGK-TV</vt:lpstr>
      <vt:lpstr>Calibri</vt:lpstr>
      <vt:lpstr>Corbel</vt:lpstr>
      <vt:lpstr>DomCasual</vt:lpstr>
      <vt:lpstr>HP001</vt:lpstr>
      <vt:lpstr>HP001 4 hàng</vt:lpstr>
      <vt:lpstr>HP001 Tập Đồ</vt:lpstr>
      <vt:lpstr>Quicksand Medium</vt:lpstr>
      <vt:lpstr>Times New Roman</vt:lpstr>
      <vt:lpstr>VnBangkok</vt:lpstr>
      <vt:lpstr>VNbritannic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 Tuan Duy</cp:lastModifiedBy>
  <cp:revision>120</cp:revision>
  <dcterms:created xsi:type="dcterms:W3CDTF">2020-08-10T13:41:50Z</dcterms:created>
  <dcterms:modified xsi:type="dcterms:W3CDTF">2025-10-26T09:06:04Z</dcterms:modified>
</cp:coreProperties>
</file>