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1" r:id="rId3"/>
    <p:sldId id="267" r:id="rId4"/>
    <p:sldId id="269" r:id="rId5"/>
    <p:sldId id="260" r:id="rId6"/>
    <p:sldId id="272" r:id="rId7"/>
    <p:sldId id="263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577C-CC75-4935-AE18-61D2F3DC5245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D53D-8AF8-4343-B394-868A2C878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D53D-8AF8-4343-B394-868A2C8784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633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592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47792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6584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55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4865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6555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3654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620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6081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7583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20117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8166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840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7348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9252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959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846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30598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99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066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509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41514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8746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940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068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37038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26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15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87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3557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639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867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224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560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3ADD-EE49-4F8B-906E-C19F316D3E90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E46-0E75-4CE7-AB89-84AD77B9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2" r:id="rId3"/>
    <p:sldLayoutId id="2147483681" r:id="rId4"/>
    <p:sldLayoutId id="2147483670" r:id="rId5"/>
    <p:sldLayoutId id="2147483665" r:id="rId6"/>
    <p:sldLayoutId id="2147483650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69" r:id="rId18"/>
    <p:sldLayoutId id="2147483668" r:id="rId19"/>
    <p:sldLayoutId id="2147483667" r:id="rId20"/>
    <p:sldLayoutId id="2147483666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000" y="2901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76400" y="28956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581400" y="1371600"/>
            <a:ext cx="1739403" cy="1005761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nh S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6927"/>
            <a:ext cx="9123218" cy="68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19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102 - 103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5194" y="609601"/>
            <a:ext cx="480099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447800"/>
            <a:ext cx="8809703" cy="2743199"/>
            <a:chOff x="258097" y="1914117"/>
            <a:chExt cx="8458200" cy="1828800"/>
          </a:xfrm>
        </p:grpSpPr>
        <p:sp>
          <p:nvSpPr>
            <p:cNvPr id="24" name="Rounded Rectangle 23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Cloud 25"/>
          <p:cNvSpPr/>
          <p:nvPr/>
        </p:nvSpPr>
        <p:spPr>
          <a:xfrm rot="449068">
            <a:off x="113447" y="132219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TextBox 26"/>
          <p:cNvSpPr txBox="1"/>
          <p:nvPr/>
        </p:nvSpPr>
        <p:spPr>
          <a:xfrm>
            <a:off x="1142999" y="599367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/>
              <a:t>5</a:t>
            </a:r>
            <a:endParaRPr lang="vi-VN" sz="10000" b="1" dirty="0"/>
          </a:p>
        </p:txBody>
      </p:sp>
      <p:sp>
        <p:nvSpPr>
          <p:cNvPr id="28" name="Rectangle 27"/>
          <p:cNvSpPr/>
          <p:nvPr/>
        </p:nvSpPr>
        <p:spPr>
          <a:xfrm rot="789568">
            <a:off x="609685" y="715699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0"/>
            <a:ext cx="254923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2400" y="1143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1219200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8027" y="1246497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8382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43630" y="167244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2641" y="207154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42641" y="2486891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4400" y="372913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12525" y="414448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95567" y="5012992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644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0" y="76200"/>
            <a:ext cx="609600" cy="6075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941047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9592" r="9824" b="36971"/>
          <a:stretch/>
        </p:blipFill>
        <p:spPr bwMode="auto">
          <a:xfrm>
            <a:off x="1752600" y="4267200"/>
            <a:ext cx="6712527" cy="16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4937" r="73335" b="50719"/>
          <a:stretch/>
        </p:blipFill>
        <p:spPr bwMode="auto">
          <a:xfrm>
            <a:off x="249382" y="4343400"/>
            <a:ext cx="1165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63253" r="9184" b="33170"/>
          <a:stretch/>
        </p:blipFill>
        <p:spPr bwMode="auto">
          <a:xfrm>
            <a:off x="304800" y="5867400"/>
            <a:ext cx="7980218" cy="5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4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7600" y="5334000"/>
            <a:ext cx="762000" cy="403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4114800"/>
            <a:ext cx="1226127" cy="1688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772400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32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11" name="Rounded Rectangle 1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7" name="Rounded Rectangle 1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0" name="Rounded Rectangle 19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3" name="Rounded Rectangle 22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56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09364" cy="69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666497421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90802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119</Words>
  <Application>Microsoft Office PowerPoint</Application>
  <PresentationFormat>On-screen Show (4:3)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.VnAvant</vt:lpstr>
      <vt:lpstr>Arial</vt:lpstr>
      <vt:lpstr>Arial-SGK-TV</vt:lpstr>
      <vt:lpstr>Calibri</vt:lpstr>
      <vt:lpstr>HP001 5H</vt:lpstr>
      <vt:lpstr>HP-168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Tran Tuan Duy</cp:lastModifiedBy>
  <cp:revision>21</cp:revision>
  <dcterms:created xsi:type="dcterms:W3CDTF">2020-08-23T02:14:42Z</dcterms:created>
  <dcterms:modified xsi:type="dcterms:W3CDTF">2025-01-12T16:58:39Z</dcterms:modified>
</cp:coreProperties>
</file>