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9" r:id="rId2"/>
    <p:sldId id="370" r:id="rId3"/>
    <p:sldId id="401" r:id="rId4"/>
    <p:sldId id="404" r:id="rId5"/>
    <p:sldId id="402" r:id="rId6"/>
    <p:sldId id="421" r:id="rId7"/>
    <p:sldId id="423" r:id="rId8"/>
    <p:sldId id="422" r:id="rId9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810" y="11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2025/1/13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2025/1/13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2025/1/13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062" y="2372592"/>
            <a:ext cx="72370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GIẢI THƯỞNG TÌNH BẠN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359" y="154068"/>
            <a:ext cx="329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anose="020B0503020204020204" pitchFamily="34" charset="-122"/>
              </a:rPr>
              <a:t>Tiếng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anose="020B0503020204020204" pitchFamily="34" charset="-122"/>
              </a:rPr>
              <a:t> </a:t>
            </a:r>
            <a:r>
              <a:rPr lang="en-US" sz="6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anose="020B0503020204020204" pitchFamily="34" charset="-122"/>
              </a:rPr>
              <a:t>Việt</a:t>
            </a:r>
            <a:endParaRPr lang="en-GB" sz="6000" dirty="0">
              <a:solidFill>
                <a:schemeClr val="tx1">
                  <a:lumMod val="75000"/>
                  <a:lumOff val="25000"/>
                </a:schemeClr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000" b="1" dirty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842375" y="834434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28028" y="129040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1676192" y="178244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2699793" y="2211710"/>
            <a:ext cx="288032" cy="36004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7812361" y="2211710"/>
            <a:ext cx="288032" cy="360040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107504" y="3104496"/>
            <a:ext cx="282031" cy="470811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7329324" y="371608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0" y="123478"/>
            <a:ext cx="897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187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79880" y="7715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387789" y="376357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84355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7584" y="145460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27584" y="16313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74" y="0"/>
            <a:ext cx="62582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7560840" cy="1389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672"/>
            <a:ext cx="878497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302</Words>
  <Application>Microsoft Office PowerPoint</Application>
  <PresentationFormat>On-screen Show (16:9)</PresentationFormat>
  <Paragraphs>33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Arial-Rounded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Tran Tuan Duy</cp:lastModifiedBy>
  <cp:revision>367</cp:revision>
  <dcterms:created xsi:type="dcterms:W3CDTF">2015-12-11T17:46:00Z</dcterms:created>
  <dcterms:modified xsi:type="dcterms:W3CDTF">2025-01-12T17:21:19Z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